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Lst>
  <p:sldIdLst>
    <p:sldId id="295" r:id="rId2"/>
    <p:sldId id="268" r:id="rId3"/>
    <p:sldId id="286" r:id="rId4"/>
    <p:sldId id="296" r:id="rId5"/>
    <p:sldId id="287" r:id="rId6"/>
    <p:sldId id="288" r:id="rId7"/>
    <p:sldId id="256" r:id="rId8"/>
    <p:sldId id="297" r:id="rId9"/>
    <p:sldId id="290" r:id="rId10"/>
    <p:sldId id="280" r:id="rId11"/>
    <p:sldId id="279" r:id="rId12"/>
    <p:sldId id="281" r:id="rId13"/>
    <p:sldId id="282" r:id="rId14"/>
    <p:sldId id="283" r:id="rId15"/>
    <p:sldId id="284" r:id="rId16"/>
    <p:sldId id="258" r:id="rId17"/>
    <p:sldId id="276" r:id="rId18"/>
    <p:sldId id="277" r:id="rId19"/>
    <p:sldId id="278" r:id="rId20"/>
    <p:sldId id="257" r:id="rId21"/>
    <p:sldId id="291" r:id="rId22"/>
    <p:sldId id="262" r:id="rId23"/>
    <p:sldId id="266" r:id="rId24"/>
    <p:sldId id="292" r:id="rId25"/>
    <p:sldId id="293" r:id="rId26"/>
    <p:sldId id="285" r:id="rId27"/>
    <p:sldId id="267" r:id="rId28"/>
    <p:sldId id="294" r:id="rId29"/>
    <p:sldId id="274"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Black" pitchFamily="34" charset="0"/>
        <a:ea typeface="+mn-ea"/>
        <a:cs typeface="Arial" charset="0"/>
      </a:defRPr>
    </a:lvl1pPr>
    <a:lvl2pPr marL="457200" algn="l" rtl="0" fontAlgn="base">
      <a:spcBef>
        <a:spcPct val="0"/>
      </a:spcBef>
      <a:spcAft>
        <a:spcPct val="0"/>
      </a:spcAft>
      <a:defRPr kern="1200">
        <a:solidFill>
          <a:schemeClr val="tx1"/>
        </a:solidFill>
        <a:latin typeface="Arial Black" pitchFamily="34" charset="0"/>
        <a:ea typeface="+mn-ea"/>
        <a:cs typeface="Arial" charset="0"/>
      </a:defRPr>
    </a:lvl2pPr>
    <a:lvl3pPr marL="914400" algn="l" rtl="0" fontAlgn="base">
      <a:spcBef>
        <a:spcPct val="0"/>
      </a:spcBef>
      <a:spcAft>
        <a:spcPct val="0"/>
      </a:spcAft>
      <a:defRPr kern="1200">
        <a:solidFill>
          <a:schemeClr val="tx1"/>
        </a:solidFill>
        <a:latin typeface="Arial Black" pitchFamily="34" charset="0"/>
        <a:ea typeface="+mn-ea"/>
        <a:cs typeface="Arial" charset="0"/>
      </a:defRPr>
    </a:lvl3pPr>
    <a:lvl4pPr marL="1371600" algn="l" rtl="0" fontAlgn="base">
      <a:spcBef>
        <a:spcPct val="0"/>
      </a:spcBef>
      <a:spcAft>
        <a:spcPct val="0"/>
      </a:spcAft>
      <a:defRPr kern="1200">
        <a:solidFill>
          <a:schemeClr val="tx1"/>
        </a:solidFill>
        <a:latin typeface="Arial Black" pitchFamily="34" charset="0"/>
        <a:ea typeface="+mn-ea"/>
        <a:cs typeface="Arial" charset="0"/>
      </a:defRPr>
    </a:lvl4pPr>
    <a:lvl5pPr marL="1828800" algn="l" rtl="0" fontAlgn="base">
      <a:spcBef>
        <a:spcPct val="0"/>
      </a:spcBef>
      <a:spcAft>
        <a:spcPct val="0"/>
      </a:spcAft>
      <a:defRPr kern="1200">
        <a:solidFill>
          <a:schemeClr val="tx1"/>
        </a:solidFill>
        <a:latin typeface="Arial Black" pitchFamily="34" charset="0"/>
        <a:ea typeface="+mn-ea"/>
        <a:cs typeface="Arial" charset="0"/>
      </a:defRPr>
    </a:lvl5pPr>
    <a:lvl6pPr marL="2286000" algn="l" defTabSz="914400" rtl="0" eaLnBrk="1" latinLnBrk="0" hangingPunct="1">
      <a:defRPr kern="1200">
        <a:solidFill>
          <a:schemeClr val="tx1"/>
        </a:solidFill>
        <a:latin typeface="Arial Black" pitchFamily="34" charset="0"/>
        <a:ea typeface="+mn-ea"/>
        <a:cs typeface="Arial" charset="0"/>
      </a:defRPr>
    </a:lvl6pPr>
    <a:lvl7pPr marL="2743200" algn="l" defTabSz="914400" rtl="0" eaLnBrk="1" latinLnBrk="0" hangingPunct="1">
      <a:defRPr kern="1200">
        <a:solidFill>
          <a:schemeClr val="tx1"/>
        </a:solidFill>
        <a:latin typeface="Arial Black" pitchFamily="34" charset="0"/>
        <a:ea typeface="+mn-ea"/>
        <a:cs typeface="Arial" charset="0"/>
      </a:defRPr>
    </a:lvl7pPr>
    <a:lvl8pPr marL="3200400" algn="l" defTabSz="914400" rtl="0" eaLnBrk="1" latinLnBrk="0" hangingPunct="1">
      <a:defRPr kern="1200">
        <a:solidFill>
          <a:schemeClr val="tx1"/>
        </a:solidFill>
        <a:latin typeface="Arial Black" pitchFamily="34" charset="0"/>
        <a:ea typeface="+mn-ea"/>
        <a:cs typeface="Arial" charset="0"/>
      </a:defRPr>
    </a:lvl8pPr>
    <a:lvl9pPr marL="3657600" algn="l" defTabSz="914400" rtl="0" eaLnBrk="1" latinLnBrk="0" hangingPunct="1">
      <a:defRPr kern="1200">
        <a:solidFill>
          <a:schemeClr val="tx1"/>
        </a:solidFill>
        <a:latin typeface="Arial Black"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EF9B8"/>
    <a:srgbClr val="00A888"/>
    <a:srgbClr val="E68900"/>
    <a:srgbClr val="A50021"/>
    <a:srgbClr val="EBDA03"/>
    <a:srgbClr val="6A7204"/>
    <a:srgbClr val="E6002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48" autoAdjust="0"/>
    <p:restoredTop sz="98263" autoAdjust="0"/>
  </p:normalViewPr>
  <p:slideViewPr>
    <p:cSldViewPr>
      <p:cViewPr>
        <p:scale>
          <a:sx n="71" d="100"/>
          <a:sy n="71" d="100"/>
        </p:scale>
        <p:origin x="-360" y="-2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2084388" y="296863"/>
            <a:ext cx="6823075" cy="5353050"/>
            <a:chOff x="1313" y="187"/>
            <a:chExt cx="4298" cy="3372"/>
          </a:xfrm>
        </p:grpSpPr>
        <p:grpSp>
          <p:nvGrpSpPr>
            <p:cNvPr id="5" name="Group 3"/>
            <p:cNvGrpSpPr>
              <a:grpSpLocks/>
            </p:cNvGrpSpPr>
            <p:nvPr/>
          </p:nvGrpSpPr>
          <p:grpSpPr bwMode="auto">
            <a:xfrm>
              <a:off x="2194" y="601"/>
              <a:ext cx="596" cy="447"/>
              <a:chOff x="0" y="0"/>
              <a:chExt cx="768" cy="576"/>
            </a:xfrm>
          </p:grpSpPr>
          <p:sp>
            <p:nvSpPr>
              <p:cNvPr id="135" name="Oval 4"/>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eaLnBrk="0" hangingPunct="0">
                  <a:defRPr/>
                </a:pPr>
                <a:endParaRPr lang="en-US">
                  <a:cs typeface="+mn-cs"/>
                </a:endParaRPr>
              </a:p>
            </p:txBody>
          </p:sp>
          <p:sp>
            <p:nvSpPr>
              <p:cNvPr id="136" name="Oval 5"/>
              <p:cNvSpPr>
                <a:spLocks noChangeArrowheads="1"/>
              </p:cNvSpPr>
              <p:nvPr/>
            </p:nvSpPr>
            <p:spPr bwMode="hidden">
              <a:xfrm>
                <a:off x="276" y="253"/>
                <a:ext cx="187" cy="107"/>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pPr eaLnBrk="0" hangingPunct="0">
                  <a:defRPr/>
                </a:pPr>
                <a:endParaRPr lang="en-US">
                  <a:cs typeface="+mn-cs"/>
                </a:endParaRPr>
              </a:p>
            </p:txBody>
          </p:sp>
        </p:grpSp>
        <p:grpSp>
          <p:nvGrpSpPr>
            <p:cNvPr id="6" name="Group 6"/>
            <p:cNvGrpSpPr>
              <a:grpSpLocks/>
            </p:cNvGrpSpPr>
            <p:nvPr/>
          </p:nvGrpSpPr>
          <p:grpSpPr bwMode="auto">
            <a:xfrm>
              <a:off x="1312" y="186"/>
              <a:ext cx="4299" cy="3371"/>
              <a:chOff x="0" y="3"/>
              <a:chExt cx="5533" cy="4338"/>
            </a:xfrm>
          </p:grpSpPr>
          <p:grpSp>
            <p:nvGrpSpPr>
              <p:cNvPr id="22" name="Group 7"/>
              <p:cNvGrpSpPr>
                <a:grpSpLocks/>
              </p:cNvGrpSpPr>
              <p:nvPr/>
            </p:nvGrpSpPr>
            <p:grpSpPr bwMode="auto">
              <a:xfrm>
                <a:off x="0" y="3"/>
                <a:ext cx="5470" cy="4338"/>
                <a:chOff x="0" y="3"/>
                <a:chExt cx="5470" cy="4338"/>
              </a:xfrm>
            </p:grpSpPr>
            <p:grpSp>
              <p:nvGrpSpPr>
                <p:cNvPr id="33" name="Group 8"/>
                <p:cNvGrpSpPr>
                  <a:grpSpLocks/>
                </p:cNvGrpSpPr>
                <p:nvPr/>
              </p:nvGrpSpPr>
              <p:grpSpPr bwMode="auto">
                <a:xfrm>
                  <a:off x="1339" y="788"/>
                  <a:ext cx="2919" cy="2148"/>
                  <a:chOff x="1265" y="816"/>
                  <a:chExt cx="2919" cy="2148"/>
                </a:xfrm>
              </p:grpSpPr>
              <p:sp>
                <p:nvSpPr>
                  <p:cNvPr id="133" name="Oval 9"/>
                  <p:cNvSpPr>
                    <a:spLocks noChangeArrowheads="1"/>
                  </p:cNvSpPr>
                  <p:nvPr/>
                </p:nvSpPr>
                <p:spPr bwMode="hidden">
                  <a:xfrm>
                    <a:off x="1265" y="816"/>
                    <a:ext cx="2919" cy="2148"/>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eaLnBrk="0" hangingPunct="0">
                      <a:defRPr/>
                    </a:pPr>
                    <a:endParaRPr lang="en-US">
                      <a:cs typeface="+mn-cs"/>
                    </a:endParaRPr>
                  </a:p>
                </p:txBody>
              </p:sp>
              <p:sp>
                <p:nvSpPr>
                  <p:cNvPr id="134" name="Oval 10"/>
                  <p:cNvSpPr>
                    <a:spLocks noChangeArrowheads="1"/>
                  </p:cNvSpPr>
                  <p:nvPr/>
                </p:nvSpPr>
                <p:spPr bwMode="hidden">
                  <a:xfrm>
                    <a:off x="2379" y="1602"/>
                    <a:ext cx="578" cy="405"/>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pPr eaLnBrk="0" hangingPunct="0">
                      <a:defRPr/>
                    </a:pPr>
                    <a:endParaRPr lang="en-US">
                      <a:cs typeface="+mn-cs"/>
                    </a:endParaRPr>
                  </a:p>
                </p:txBody>
              </p:sp>
            </p:grpSp>
            <p:grpSp>
              <p:nvGrpSpPr>
                <p:cNvPr id="34" name="Group 11"/>
                <p:cNvGrpSpPr>
                  <a:grpSpLocks/>
                </p:cNvGrpSpPr>
                <p:nvPr/>
              </p:nvGrpSpPr>
              <p:grpSpPr bwMode="auto">
                <a:xfrm>
                  <a:off x="0" y="3"/>
                  <a:ext cx="5470" cy="4338"/>
                  <a:chOff x="0" y="3"/>
                  <a:chExt cx="5470" cy="4338"/>
                </a:xfrm>
              </p:grpSpPr>
              <p:grpSp>
                <p:nvGrpSpPr>
                  <p:cNvPr id="35" name="Group 12"/>
                  <p:cNvGrpSpPr>
                    <a:grpSpLocks/>
                  </p:cNvGrpSpPr>
                  <p:nvPr/>
                </p:nvGrpSpPr>
                <p:grpSpPr bwMode="auto">
                  <a:xfrm>
                    <a:off x="3544" y="1504"/>
                    <a:ext cx="1259" cy="2323"/>
                    <a:chOff x="3470" y="1532"/>
                    <a:chExt cx="1259" cy="2323"/>
                  </a:xfrm>
                </p:grpSpPr>
                <p:sp>
                  <p:nvSpPr>
                    <p:cNvPr id="131" name="Freeform 13"/>
                    <p:cNvSpPr>
                      <a:spLocks/>
                    </p:cNvSpPr>
                    <p:nvPr/>
                  </p:nvSpPr>
                  <p:spPr bwMode="hidden">
                    <a:xfrm rot="2711884">
                      <a:off x="2764" y="2238"/>
                      <a:ext cx="1725"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sp>
                  <p:nvSpPr>
                    <p:cNvPr id="132" name="Freeform 14"/>
                    <p:cNvSpPr>
                      <a:spLocks/>
                    </p:cNvSpPr>
                    <p:nvPr/>
                  </p:nvSpPr>
                  <p:spPr bwMode="hidden">
                    <a:xfrm rot="2711884">
                      <a:off x="4022" y="3148"/>
                      <a:ext cx="924"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36" name="Group 15"/>
                  <p:cNvGrpSpPr>
                    <a:grpSpLocks/>
                  </p:cNvGrpSpPr>
                  <p:nvPr/>
                </p:nvGrpSpPr>
                <p:grpSpPr bwMode="auto">
                  <a:xfrm>
                    <a:off x="2938" y="1991"/>
                    <a:ext cx="2462" cy="1331"/>
                    <a:chOff x="2864" y="2019"/>
                    <a:chExt cx="2462" cy="1331"/>
                  </a:xfrm>
                </p:grpSpPr>
                <p:sp>
                  <p:nvSpPr>
                    <p:cNvPr id="129" name="Freeform 16"/>
                    <p:cNvSpPr>
                      <a:spLocks/>
                    </p:cNvSpPr>
                    <p:nvPr/>
                  </p:nvSpPr>
                  <p:spPr bwMode="hidden">
                    <a:xfrm rot="2104081">
                      <a:off x="2864" y="2019"/>
                      <a:ext cx="1813" cy="3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30" name="Freeform 17"/>
                    <p:cNvSpPr>
                      <a:spLocks/>
                    </p:cNvSpPr>
                    <p:nvPr/>
                  </p:nvSpPr>
                  <p:spPr bwMode="hidden">
                    <a:xfrm rot="2104081">
                      <a:off x="4352" y="2806"/>
                      <a:ext cx="974" cy="54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37" name="Group 18"/>
                  <p:cNvGrpSpPr>
                    <a:grpSpLocks/>
                  </p:cNvGrpSpPr>
                  <p:nvPr/>
                </p:nvGrpSpPr>
                <p:grpSpPr bwMode="auto">
                  <a:xfrm>
                    <a:off x="2970" y="1803"/>
                    <a:ext cx="2478" cy="1065"/>
                    <a:chOff x="2896" y="1831"/>
                    <a:chExt cx="2478" cy="1065"/>
                  </a:xfrm>
                </p:grpSpPr>
                <p:sp>
                  <p:nvSpPr>
                    <p:cNvPr id="127" name="Freeform 19"/>
                    <p:cNvSpPr>
                      <a:spLocks/>
                    </p:cNvSpPr>
                    <p:nvPr/>
                  </p:nvSpPr>
                  <p:spPr bwMode="hidden">
                    <a:xfrm rot="1582915">
                      <a:off x="2896" y="1831"/>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28" name="Freeform 20"/>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38" name="Group 21"/>
                  <p:cNvGrpSpPr>
                    <a:grpSpLocks/>
                  </p:cNvGrpSpPr>
                  <p:nvPr/>
                </p:nvGrpSpPr>
                <p:grpSpPr bwMode="auto">
                  <a:xfrm>
                    <a:off x="2998" y="1608"/>
                    <a:ext cx="2472" cy="927"/>
                    <a:chOff x="2924" y="1636"/>
                    <a:chExt cx="2472" cy="927"/>
                  </a:xfrm>
                </p:grpSpPr>
                <p:sp>
                  <p:nvSpPr>
                    <p:cNvPr id="125" name="Freeform 22"/>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26" name="Freeform 23"/>
                    <p:cNvSpPr>
                      <a:spLocks/>
                    </p:cNvSpPr>
                    <p:nvPr/>
                  </p:nvSpPr>
                  <p:spPr bwMode="hidden">
                    <a:xfrm rot="1080363">
                      <a:off x="4495" y="2037"/>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39" name="Group 24"/>
                  <p:cNvGrpSpPr>
                    <a:grpSpLocks/>
                  </p:cNvGrpSpPr>
                  <p:nvPr/>
                </p:nvGrpSpPr>
                <p:grpSpPr bwMode="auto">
                  <a:xfrm>
                    <a:off x="3032" y="1386"/>
                    <a:ext cx="2341" cy="657"/>
                    <a:chOff x="2958" y="1414"/>
                    <a:chExt cx="2341" cy="657"/>
                  </a:xfrm>
                </p:grpSpPr>
                <p:sp>
                  <p:nvSpPr>
                    <p:cNvPr id="123" name="Freeform 25"/>
                    <p:cNvSpPr>
                      <a:spLocks/>
                    </p:cNvSpPr>
                    <p:nvPr/>
                  </p:nvSpPr>
                  <p:spPr bwMode="hidden">
                    <a:xfrm rot="463793">
                      <a:off x="2958" y="1414"/>
                      <a:ext cx="154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24" name="Freeform 26"/>
                    <p:cNvSpPr>
                      <a:spLocks/>
                    </p:cNvSpPr>
                    <p:nvPr/>
                  </p:nvSpPr>
                  <p:spPr bwMode="hidden">
                    <a:xfrm rot="463793">
                      <a:off x="4469"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40" name="Group 27"/>
                  <p:cNvGrpSpPr>
                    <a:grpSpLocks/>
                  </p:cNvGrpSpPr>
                  <p:nvPr/>
                </p:nvGrpSpPr>
                <p:grpSpPr bwMode="auto">
                  <a:xfrm>
                    <a:off x="3057" y="1242"/>
                    <a:ext cx="2150" cy="341"/>
                    <a:chOff x="2983" y="1270"/>
                    <a:chExt cx="2150" cy="341"/>
                  </a:xfrm>
                </p:grpSpPr>
                <p:sp>
                  <p:nvSpPr>
                    <p:cNvPr id="121" name="Freeform 28"/>
                    <p:cNvSpPr>
                      <a:spLocks/>
                    </p:cNvSpPr>
                    <p:nvPr/>
                  </p:nvSpPr>
                  <p:spPr bwMode="hidden">
                    <a:xfrm rot="-84182">
                      <a:off x="2983" y="1289"/>
                      <a:ext cx="1404" cy="22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22" name="Freeform 29"/>
                    <p:cNvSpPr>
                      <a:spLocks/>
                    </p:cNvSpPr>
                    <p:nvPr/>
                  </p:nvSpPr>
                  <p:spPr bwMode="hidden">
                    <a:xfrm rot="-84182">
                      <a:off x="4379" y="1270"/>
                      <a:ext cx="754" cy="34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41" name="Group 30"/>
                  <p:cNvGrpSpPr>
                    <a:grpSpLocks/>
                  </p:cNvGrpSpPr>
                  <p:nvPr/>
                </p:nvGrpSpPr>
                <p:grpSpPr bwMode="auto">
                  <a:xfrm>
                    <a:off x="3012" y="891"/>
                    <a:ext cx="1879" cy="424"/>
                    <a:chOff x="2938" y="919"/>
                    <a:chExt cx="1879" cy="424"/>
                  </a:xfrm>
                </p:grpSpPr>
                <p:sp>
                  <p:nvSpPr>
                    <p:cNvPr id="119" name="Freeform 31"/>
                    <p:cNvSpPr>
                      <a:spLocks/>
                    </p:cNvSpPr>
                    <p:nvPr/>
                  </p:nvSpPr>
                  <p:spPr bwMode="hidden">
                    <a:xfrm rot="-802576">
                      <a:off x="2938" y="112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20" name="Freeform 32"/>
                    <p:cNvSpPr>
                      <a:spLocks/>
                    </p:cNvSpPr>
                    <p:nvPr/>
                  </p:nvSpPr>
                  <p:spPr bwMode="hidden">
                    <a:xfrm rot="-802576">
                      <a:off x="4155" y="919"/>
                      <a:ext cx="662" cy="33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42" name="Group 33"/>
                  <p:cNvGrpSpPr>
                    <a:grpSpLocks/>
                  </p:cNvGrpSpPr>
                  <p:nvPr/>
                </p:nvGrpSpPr>
                <p:grpSpPr bwMode="auto">
                  <a:xfrm>
                    <a:off x="711" y="1625"/>
                    <a:ext cx="1257" cy="2325"/>
                    <a:chOff x="637" y="1653"/>
                    <a:chExt cx="1257" cy="2325"/>
                  </a:xfrm>
                </p:grpSpPr>
                <p:sp>
                  <p:nvSpPr>
                    <p:cNvPr id="117" name="Freeform 34"/>
                    <p:cNvSpPr>
                      <a:spLocks/>
                    </p:cNvSpPr>
                    <p:nvPr/>
                  </p:nvSpPr>
                  <p:spPr bwMode="hidden">
                    <a:xfrm rot="18888116" flipH="1">
                      <a:off x="876" y="2358"/>
                      <a:ext cx="172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18" name="Freeform 35"/>
                    <p:cNvSpPr>
                      <a:spLocks/>
                    </p:cNvSpPr>
                    <p:nvPr/>
                  </p:nvSpPr>
                  <p:spPr bwMode="hidden">
                    <a:xfrm rot="18888116" flipH="1">
                      <a:off x="419" y="3271"/>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43" name="Group 36"/>
                  <p:cNvGrpSpPr>
                    <a:grpSpLocks/>
                  </p:cNvGrpSpPr>
                  <p:nvPr/>
                </p:nvGrpSpPr>
                <p:grpSpPr bwMode="auto">
                  <a:xfrm>
                    <a:off x="69" y="2168"/>
                    <a:ext cx="2461" cy="1334"/>
                    <a:chOff x="-5" y="2196"/>
                    <a:chExt cx="2461" cy="1334"/>
                  </a:xfrm>
                </p:grpSpPr>
                <p:sp>
                  <p:nvSpPr>
                    <p:cNvPr id="115" name="Freeform 37"/>
                    <p:cNvSpPr>
                      <a:spLocks/>
                    </p:cNvSpPr>
                    <p:nvPr/>
                  </p:nvSpPr>
                  <p:spPr bwMode="hidden">
                    <a:xfrm rot="19495919" flipH="1">
                      <a:off x="644" y="2196"/>
                      <a:ext cx="1812" cy="34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16" name="Freeform 38"/>
                    <p:cNvSpPr>
                      <a:spLocks/>
                    </p:cNvSpPr>
                    <p:nvPr/>
                  </p:nvSpPr>
                  <p:spPr bwMode="hidden">
                    <a:xfrm rot="19495919" flipH="1">
                      <a:off x="-5" y="2984"/>
                      <a:ext cx="973" cy="54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44" name="Group 39"/>
                  <p:cNvGrpSpPr>
                    <a:grpSpLocks/>
                  </p:cNvGrpSpPr>
                  <p:nvPr/>
                </p:nvGrpSpPr>
                <p:grpSpPr bwMode="auto">
                  <a:xfrm>
                    <a:off x="22" y="1980"/>
                    <a:ext cx="2477" cy="1063"/>
                    <a:chOff x="-52" y="2008"/>
                    <a:chExt cx="2477" cy="1063"/>
                  </a:xfrm>
                </p:grpSpPr>
                <p:sp>
                  <p:nvSpPr>
                    <p:cNvPr id="113" name="Freeform 40"/>
                    <p:cNvSpPr>
                      <a:spLocks/>
                    </p:cNvSpPr>
                    <p:nvPr/>
                  </p:nvSpPr>
                  <p:spPr bwMode="hidden">
                    <a:xfrm rot="20017085" flipH="1">
                      <a:off x="689" y="2008"/>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14" name="Freeform 41"/>
                    <p:cNvSpPr>
                      <a:spLocks/>
                    </p:cNvSpPr>
                    <p:nvPr/>
                  </p:nvSpPr>
                  <p:spPr bwMode="hidden">
                    <a:xfrm rot="20017085" flipH="1">
                      <a:off x="-52" y="2595"/>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45" name="Group 42"/>
                  <p:cNvGrpSpPr>
                    <a:grpSpLocks/>
                  </p:cNvGrpSpPr>
                  <p:nvPr/>
                </p:nvGrpSpPr>
                <p:grpSpPr bwMode="auto">
                  <a:xfrm>
                    <a:off x="0" y="1785"/>
                    <a:ext cx="2472" cy="927"/>
                    <a:chOff x="-74" y="1813"/>
                    <a:chExt cx="2472" cy="927"/>
                  </a:xfrm>
                </p:grpSpPr>
                <p:sp>
                  <p:nvSpPr>
                    <p:cNvPr id="111" name="Freeform 43"/>
                    <p:cNvSpPr>
                      <a:spLocks/>
                    </p:cNvSpPr>
                    <p:nvPr/>
                  </p:nvSpPr>
                  <p:spPr bwMode="hidden">
                    <a:xfrm rot="20519637" flipH="1">
                      <a:off x="721" y="1813"/>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12" name="Freeform 44"/>
                    <p:cNvSpPr>
                      <a:spLocks/>
                    </p:cNvSpPr>
                    <p:nvPr/>
                  </p:nvSpPr>
                  <p:spPr bwMode="hidden">
                    <a:xfrm rot="20519637" flipH="1">
                      <a:off x="-74" y="2214"/>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46" name="Group 45"/>
                  <p:cNvGrpSpPr>
                    <a:grpSpLocks/>
                  </p:cNvGrpSpPr>
                  <p:nvPr/>
                </p:nvGrpSpPr>
                <p:grpSpPr bwMode="auto">
                  <a:xfrm>
                    <a:off x="97" y="1563"/>
                    <a:ext cx="2339" cy="656"/>
                    <a:chOff x="23" y="1591"/>
                    <a:chExt cx="2339" cy="656"/>
                  </a:xfrm>
                </p:grpSpPr>
                <p:sp>
                  <p:nvSpPr>
                    <p:cNvPr id="109" name="Freeform 46"/>
                    <p:cNvSpPr>
                      <a:spLocks/>
                    </p:cNvSpPr>
                    <p:nvPr/>
                  </p:nvSpPr>
                  <p:spPr bwMode="hidden">
                    <a:xfrm rot="21136207" flipH="1">
                      <a:off x="818" y="1591"/>
                      <a:ext cx="154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10" name="Freeform 47"/>
                    <p:cNvSpPr>
                      <a:spLocks/>
                    </p:cNvSpPr>
                    <p:nvPr/>
                  </p:nvSpPr>
                  <p:spPr bwMode="hidden">
                    <a:xfrm rot="21136207" flipH="1">
                      <a:off x="23" y="1759"/>
                      <a:ext cx="830" cy="48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47" name="Group 48"/>
                  <p:cNvGrpSpPr>
                    <a:grpSpLocks/>
                  </p:cNvGrpSpPr>
                  <p:nvPr/>
                </p:nvGrpSpPr>
                <p:grpSpPr bwMode="auto">
                  <a:xfrm>
                    <a:off x="263" y="1417"/>
                    <a:ext cx="2150" cy="345"/>
                    <a:chOff x="189" y="1445"/>
                    <a:chExt cx="2150" cy="345"/>
                  </a:xfrm>
                </p:grpSpPr>
                <p:sp>
                  <p:nvSpPr>
                    <p:cNvPr id="107" name="Freeform 49"/>
                    <p:cNvSpPr>
                      <a:spLocks/>
                    </p:cNvSpPr>
                    <p:nvPr/>
                  </p:nvSpPr>
                  <p:spPr bwMode="hidden">
                    <a:xfrm rot="84182" flipH="1">
                      <a:off x="935" y="1465"/>
                      <a:ext cx="1404" cy="22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08" name="Freeform 50"/>
                    <p:cNvSpPr>
                      <a:spLocks/>
                    </p:cNvSpPr>
                    <p:nvPr/>
                  </p:nvSpPr>
                  <p:spPr bwMode="hidden">
                    <a:xfrm rot="84182" flipH="1">
                      <a:off x="189" y="1445"/>
                      <a:ext cx="754" cy="3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48" name="Group 51"/>
                  <p:cNvGrpSpPr>
                    <a:grpSpLocks/>
                  </p:cNvGrpSpPr>
                  <p:nvPr/>
                </p:nvGrpSpPr>
                <p:grpSpPr bwMode="auto">
                  <a:xfrm>
                    <a:off x="579" y="1066"/>
                    <a:ext cx="1879" cy="427"/>
                    <a:chOff x="505" y="1094"/>
                    <a:chExt cx="1879" cy="427"/>
                  </a:xfrm>
                </p:grpSpPr>
                <p:sp>
                  <p:nvSpPr>
                    <p:cNvPr id="105" name="Freeform 52"/>
                    <p:cNvSpPr>
                      <a:spLocks/>
                    </p:cNvSpPr>
                    <p:nvPr/>
                  </p:nvSpPr>
                  <p:spPr bwMode="hidden">
                    <a:xfrm rot="802576" flipH="1">
                      <a:off x="1151" y="130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06" name="Freeform 53"/>
                    <p:cNvSpPr>
                      <a:spLocks/>
                    </p:cNvSpPr>
                    <p:nvPr/>
                  </p:nvSpPr>
                  <p:spPr bwMode="hidden">
                    <a:xfrm rot="802576" flipH="1">
                      <a:off x="505" y="1094"/>
                      <a:ext cx="662" cy="34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49" name="Group 54"/>
                  <p:cNvGrpSpPr>
                    <a:grpSpLocks/>
                  </p:cNvGrpSpPr>
                  <p:nvPr/>
                </p:nvGrpSpPr>
                <p:grpSpPr bwMode="auto">
                  <a:xfrm>
                    <a:off x="690" y="873"/>
                    <a:ext cx="1849" cy="553"/>
                    <a:chOff x="616" y="901"/>
                    <a:chExt cx="1849" cy="553"/>
                  </a:xfrm>
                </p:grpSpPr>
                <p:sp>
                  <p:nvSpPr>
                    <p:cNvPr id="103" name="Freeform 55"/>
                    <p:cNvSpPr>
                      <a:spLocks/>
                    </p:cNvSpPr>
                    <p:nvPr/>
                  </p:nvSpPr>
                  <p:spPr bwMode="hidden">
                    <a:xfrm rot="1277471" flipH="1">
                      <a:off x="1232" y="123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04" name="Freeform 56"/>
                    <p:cNvSpPr>
                      <a:spLocks/>
                    </p:cNvSpPr>
                    <p:nvPr/>
                  </p:nvSpPr>
                  <p:spPr bwMode="hidden">
                    <a:xfrm rot="1277471" flipH="1">
                      <a:off x="616" y="901"/>
                      <a:ext cx="662" cy="33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50" name="Group 57"/>
                  <p:cNvGrpSpPr>
                    <a:grpSpLocks/>
                  </p:cNvGrpSpPr>
                  <p:nvPr/>
                </p:nvGrpSpPr>
                <p:grpSpPr bwMode="auto">
                  <a:xfrm>
                    <a:off x="911" y="589"/>
                    <a:ext cx="1767" cy="743"/>
                    <a:chOff x="911" y="589"/>
                    <a:chExt cx="1767" cy="743"/>
                  </a:xfrm>
                </p:grpSpPr>
                <p:sp>
                  <p:nvSpPr>
                    <p:cNvPr id="101" name="Freeform 58"/>
                    <p:cNvSpPr>
                      <a:spLocks/>
                    </p:cNvSpPr>
                    <p:nvPr/>
                  </p:nvSpPr>
                  <p:spPr bwMode="hidden">
                    <a:xfrm rot="2028410" flipH="1">
                      <a:off x="1445" y="111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02" name="Freeform 59"/>
                    <p:cNvSpPr>
                      <a:spLocks/>
                    </p:cNvSpPr>
                    <p:nvPr/>
                  </p:nvSpPr>
                  <p:spPr bwMode="hidden">
                    <a:xfrm rot="2028410" flipH="1">
                      <a:off x="911" y="589"/>
                      <a:ext cx="662"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51" name="Group 60"/>
                  <p:cNvGrpSpPr>
                    <a:grpSpLocks/>
                  </p:cNvGrpSpPr>
                  <p:nvPr/>
                </p:nvGrpSpPr>
                <p:grpSpPr bwMode="auto">
                  <a:xfrm>
                    <a:off x="1120" y="301"/>
                    <a:ext cx="1693" cy="892"/>
                    <a:chOff x="1120" y="301"/>
                    <a:chExt cx="1693" cy="892"/>
                  </a:xfrm>
                </p:grpSpPr>
                <p:sp>
                  <p:nvSpPr>
                    <p:cNvPr id="99" name="Freeform 61"/>
                    <p:cNvSpPr>
                      <a:spLocks/>
                    </p:cNvSpPr>
                    <p:nvPr/>
                  </p:nvSpPr>
                  <p:spPr bwMode="hidden">
                    <a:xfrm rot="2664424" flipH="1">
                      <a:off x="1562" y="978"/>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00" name="Freeform 62"/>
                    <p:cNvSpPr>
                      <a:spLocks/>
                    </p:cNvSpPr>
                    <p:nvPr/>
                  </p:nvSpPr>
                  <p:spPr bwMode="hidden">
                    <a:xfrm rot="2664424" flipH="1">
                      <a:off x="1120" y="301"/>
                      <a:ext cx="67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52" name="Group 63"/>
                  <p:cNvGrpSpPr>
                    <a:grpSpLocks/>
                  </p:cNvGrpSpPr>
                  <p:nvPr/>
                </p:nvGrpSpPr>
                <p:grpSpPr bwMode="auto">
                  <a:xfrm>
                    <a:off x="1707" y="73"/>
                    <a:ext cx="779" cy="1516"/>
                    <a:chOff x="1633" y="101"/>
                    <a:chExt cx="779" cy="1516"/>
                  </a:xfrm>
                </p:grpSpPr>
                <p:sp>
                  <p:nvSpPr>
                    <p:cNvPr id="97" name="Freeform 64"/>
                    <p:cNvSpPr>
                      <a:spLocks/>
                    </p:cNvSpPr>
                    <p:nvPr/>
                  </p:nvSpPr>
                  <p:spPr bwMode="hidden">
                    <a:xfrm rot="3473776" flipH="1">
                      <a:off x="1754" y="959"/>
                      <a:ext cx="110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98" name="Freeform 65"/>
                    <p:cNvSpPr>
                      <a:spLocks/>
                    </p:cNvSpPr>
                    <p:nvPr/>
                  </p:nvSpPr>
                  <p:spPr bwMode="hidden">
                    <a:xfrm rot="3473776" flipH="1">
                      <a:off x="1506" y="228"/>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53" name="Group 66"/>
                  <p:cNvGrpSpPr>
                    <a:grpSpLocks/>
                  </p:cNvGrpSpPr>
                  <p:nvPr/>
                </p:nvGrpSpPr>
                <p:grpSpPr bwMode="auto">
                  <a:xfrm>
                    <a:off x="2009" y="3"/>
                    <a:ext cx="635" cy="1534"/>
                    <a:chOff x="1935" y="31"/>
                    <a:chExt cx="635" cy="1534"/>
                  </a:xfrm>
                </p:grpSpPr>
                <p:sp>
                  <p:nvSpPr>
                    <p:cNvPr id="95" name="Freeform 67"/>
                    <p:cNvSpPr>
                      <a:spLocks/>
                    </p:cNvSpPr>
                    <p:nvPr/>
                  </p:nvSpPr>
                  <p:spPr bwMode="hidden">
                    <a:xfrm rot="4126480" flipH="1">
                      <a:off x="1932" y="927"/>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96" name="Freeform 68"/>
                    <p:cNvSpPr>
                      <a:spLocks/>
                    </p:cNvSpPr>
                    <p:nvPr/>
                  </p:nvSpPr>
                  <p:spPr bwMode="hidden">
                    <a:xfrm rot="4126480" flipH="1">
                      <a:off x="1819" y="147"/>
                      <a:ext cx="570"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54" name="Group 69"/>
                  <p:cNvGrpSpPr>
                    <a:grpSpLocks/>
                  </p:cNvGrpSpPr>
                  <p:nvPr/>
                </p:nvGrpSpPr>
                <p:grpSpPr bwMode="auto">
                  <a:xfrm>
                    <a:off x="2896" y="643"/>
                    <a:ext cx="1846" cy="568"/>
                    <a:chOff x="2822" y="671"/>
                    <a:chExt cx="1846" cy="568"/>
                  </a:xfrm>
                </p:grpSpPr>
                <p:sp>
                  <p:nvSpPr>
                    <p:cNvPr id="93" name="Freeform 70"/>
                    <p:cNvSpPr>
                      <a:spLocks/>
                    </p:cNvSpPr>
                    <p:nvPr/>
                  </p:nvSpPr>
                  <p:spPr bwMode="hidden">
                    <a:xfrm rot="-1325434">
                      <a:off x="2822" y="1024"/>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94" name="Freeform 71"/>
                    <p:cNvSpPr>
                      <a:spLocks/>
                    </p:cNvSpPr>
                    <p:nvPr/>
                  </p:nvSpPr>
                  <p:spPr bwMode="hidden">
                    <a:xfrm rot="-1325434">
                      <a:off x="4005" y="671"/>
                      <a:ext cx="663" cy="34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55" name="Group 72"/>
                  <p:cNvGrpSpPr>
                    <a:grpSpLocks/>
                  </p:cNvGrpSpPr>
                  <p:nvPr/>
                </p:nvGrpSpPr>
                <p:grpSpPr bwMode="auto">
                  <a:xfrm>
                    <a:off x="2757" y="416"/>
                    <a:ext cx="1783" cy="717"/>
                    <a:chOff x="2683" y="444"/>
                    <a:chExt cx="1783" cy="717"/>
                  </a:xfrm>
                </p:grpSpPr>
                <p:sp>
                  <p:nvSpPr>
                    <p:cNvPr id="91" name="Freeform 73"/>
                    <p:cNvSpPr>
                      <a:spLocks/>
                    </p:cNvSpPr>
                    <p:nvPr/>
                  </p:nvSpPr>
                  <p:spPr bwMode="hidden">
                    <a:xfrm rot="-1921064">
                      <a:off x="2683" y="94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92" name="Freeform 74"/>
                    <p:cNvSpPr>
                      <a:spLocks/>
                    </p:cNvSpPr>
                    <p:nvPr/>
                  </p:nvSpPr>
                  <p:spPr bwMode="hidden">
                    <a:xfrm rot="-1921064">
                      <a:off x="3803" y="444"/>
                      <a:ext cx="663"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sp>
                <p:nvSpPr>
                  <p:cNvPr id="56" name="Freeform 75"/>
                  <p:cNvSpPr>
                    <a:spLocks/>
                  </p:cNvSpPr>
                  <p:nvPr/>
                </p:nvSpPr>
                <p:spPr bwMode="hidden">
                  <a:xfrm rot="4578755" flipH="1">
                    <a:off x="2176" y="949"/>
                    <a:ext cx="1026" cy="14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pPr eaLnBrk="0" hangingPunct="0">
                      <a:defRPr/>
                    </a:pPr>
                    <a:endParaRPr lang="en-US">
                      <a:cs typeface="+mn-cs"/>
                    </a:endParaRPr>
                  </a:p>
                </p:txBody>
              </p:sp>
              <p:sp>
                <p:nvSpPr>
                  <p:cNvPr id="57" name="Freeform 76"/>
                  <p:cNvSpPr>
                    <a:spLocks/>
                  </p:cNvSpPr>
                  <p:nvPr/>
                </p:nvSpPr>
                <p:spPr bwMode="hidden">
                  <a:xfrm rot="4578755" flipH="1">
                    <a:off x="2200" y="196"/>
                    <a:ext cx="551"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nvGrpSpPr>
                  <p:cNvPr id="58" name="Group 77"/>
                  <p:cNvGrpSpPr>
                    <a:grpSpLocks/>
                  </p:cNvGrpSpPr>
                  <p:nvPr/>
                </p:nvGrpSpPr>
                <p:grpSpPr bwMode="auto">
                  <a:xfrm>
                    <a:off x="2875" y="14"/>
                    <a:ext cx="637" cy="1518"/>
                    <a:chOff x="2801" y="42"/>
                    <a:chExt cx="637" cy="1518"/>
                  </a:xfrm>
                </p:grpSpPr>
                <p:sp>
                  <p:nvSpPr>
                    <p:cNvPr id="89" name="Freeform 78"/>
                    <p:cNvSpPr>
                      <a:spLocks/>
                    </p:cNvSpPr>
                    <p:nvPr/>
                  </p:nvSpPr>
                  <p:spPr bwMode="hidden">
                    <a:xfrm rot="-3857755">
                      <a:off x="2362" y="938"/>
                      <a:ext cx="1061"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90" name="Freeform 79"/>
                    <p:cNvSpPr>
                      <a:spLocks/>
                    </p:cNvSpPr>
                    <p:nvPr/>
                  </p:nvSpPr>
                  <p:spPr bwMode="hidden">
                    <a:xfrm rot="-3857755">
                      <a:off x="3009" y="183"/>
                      <a:ext cx="570" cy="28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59" name="Group 80"/>
                  <p:cNvGrpSpPr>
                    <a:grpSpLocks/>
                  </p:cNvGrpSpPr>
                  <p:nvPr/>
                </p:nvGrpSpPr>
                <p:grpSpPr bwMode="auto">
                  <a:xfrm>
                    <a:off x="3011" y="133"/>
                    <a:ext cx="1014" cy="1464"/>
                    <a:chOff x="2937" y="161"/>
                    <a:chExt cx="1014" cy="1464"/>
                  </a:xfrm>
                </p:grpSpPr>
                <p:sp>
                  <p:nvSpPr>
                    <p:cNvPr id="87" name="Freeform 81"/>
                    <p:cNvSpPr>
                      <a:spLocks/>
                    </p:cNvSpPr>
                    <p:nvPr/>
                  </p:nvSpPr>
                  <p:spPr bwMode="hidden">
                    <a:xfrm rot="-2777260">
                      <a:off x="2494" y="912"/>
                      <a:ext cx="1156"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88" name="Freeform 82"/>
                    <p:cNvSpPr>
                      <a:spLocks/>
                    </p:cNvSpPr>
                    <p:nvPr/>
                  </p:nvSpPr>
                  <p:spPr bwMode="hidden">
                    <a:xfrm rot="-2777260">
                      <a:off x="3429" y="261"/>
                      <a:ext cx="622" cy="42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60" name="Group 83"/>
                  <p:cNvGrpSpPr>
                    <a:grpSpLocks/>
                  </p:cNvGrpSpPr>
                  <p:nvPr/>
                </p:nvGrpSpPr>
                <p:grpSpPr bwMode="auto">
                  <a:xfrm>
                    <a:off x="2805" y="5"/>
                    <a:ext cx="241" cy="1448"/>
                    <a:chOff x="2731" y="33"/>
                    <a:chExt cx="241" cy="1448"/>
                  </a:xfrm>
                </p:grpSpPr>
                <p:sp>
                  <p:nvSpPr>
                    <p:cNvPr id="85" name="Freeform 84"/>
                    <p:cNvSpPr>
                      <a:spLocks/>
                    </p:cNvSpPr>
                    <p:nvPr/>
                  </p:nvSpPr>
                  <p:spPr bwMode="hidden">
                    <a:xfrm rot="-4903748">
                      <a:off x="2297" y="961"/>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86" name="Freeform 85"/>
                    <p:cNvSpPr>
                      <a:spLocks/>
                    </p:cNvSpPr>
                    <p:nvPr/>
                  </p:nvSpPr>
                  <p:spPr bwMode="hidden">
                    <a:xfrm rot="-4903748">
                      <a:off x="2649" y="221"/>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61" name="Group 86"/>
                  <p:cNvGrpSpPr>
                    <a:grpSpLocks/>
                  </p:cNvGrpSpPr>
                  <p:nvPr/>
                </p:nvGrpSpPr>
                <p:grpSpPr bwMode="auto">
                  <a:xfrm>
                    <a:off x="1017" y="1740"/>
                    <a:ext cx="1083" cy="2450"/>
                    <a:chOff x="943" y="1768"/>
                    <a:chExt cx="1083" cy="2450"/>
                  </a:xfrm>
                </p:grpSpPr>
                <p:sp>
                  <p:nvSpPr>
                    <p:cNvPr id="83" name="Freeform 87"/>
                    <p:cNvSpPr>
                      <a:spLocks/>
                    </p:cNvSpPr>
                    <p:nvPr/>
                  </p:nvSpPr>
                  <p:spPr bwMode="hidden">
                    <a:xfrm rot="18335692" flipH="1">
                      <a:off x="1008" y="2475"/>
                      <a:ext cx="1726" cy="31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84" name="Freeform 88"/>
                    <p:cNvSpPr>
                      <a:spLocks/>
                    </p:cNvSpPr>
                    <p:nvPr/>
                  </p:nvSpPr>
                  <p:spPr bwMode="hidden">
                    <a:xfrm rot="18335692" flipH="1">
                      <a:off x="726" y="3511"/>
                      <a:ext cx="924"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62" name="Group 89"/>
                  <p:cNvGrpSpPr>
                    <a:grpSpLocks/>
                  </p:cNvGrpSpPr>
                  <p:nvPr/>
                </p:nvGrpSpPr>
                <p:grpSpPr bwMode="auto">
                  <a:xfrm>
                    <a:off x="1529" y="1908"/>
                    <a:ext cx="765" cy="2373"/>
                    <a:chOff x="1455" y="1936"/>
                    <a:chExt cx="765" cy="2373"/>
                  </a:xfrm>
                </p:grpSpPr>
                <p:sp>
                  <p:nvSpPr>
                    <p:cNvPr id="81" name="Freeform 90"/>
                    <p:cNvSpPr>
                      <a:spLocks/>
                    </p:cNvSpPr>
                    <p:nvPr/>
                  </p:nvSpPr>
                  <p:spPr bwMode="hidden">
                    <a:xfrm rot="17542885" flipH="1">
                      <a:off x="1267" y="2579"/>
                      <a:ext cx="1595" cy="31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82" name="Freeform 91"/>
                    <p:cNvSpPr>
                      <a:spLocks/>
                    </p:cNvSpPr>
                    <p:nvPr/>
                  </p:nvSpPr>
                  <p:spPr bwMode="hidden">
                    <a:xfrm rot="17542885" flipH="1">
                      <a:off x="1272" y="3636"/>
                      <a:ext cx="856"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63" name="Group 92"/>
                  <p:cNvGrpSpPr>
                    <a:grpSpLocks/>
                  </p:cNvGrpSpPr>
                  <p:nvPr/>
                </p:nvGrpSpPr>
                <p:grpSpPr bwMode="auto">
                  <a:xfrm rot="88588">
                    <a:off x="2060" y="1959"/>
                    <a:ext cx="460" cy="2331"/>
                    <a:chOff x="1951" y="1986"/>
                    <a:chExt cx="493" cy="2606"/>
                  </a:xfrm>
                </p:grpSpPr>
                <p:sp>
                  <p:nvSpPr>
                    <p:cNvPr id="79" name="Freeform 93"/>
                    <p:cNvSpPr>
                      <a:spLocks/>
                    </p:cNvSpPr>
                    <p:nvPr/>
                  </p:nvSpPr>
                  <p:spPr bwMode="hidden">
                    <a:xfrm rot="16782062" flipH="1">
                      <a:off x="1437" y="2692"/>
                      <a:ext cx="1713"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80" name="Freeform 94"/>
                    <p:cNvSpPr>
                      <a:spLocks/>
                    </p:cNvSpPr>
                    <p:nvPr/>
                  </p:nvSpPr>
                  <p:spPr bwMode="hidden">
                    <a:xfrm rot="16782062" flipH="1">
                      <a:off x="1729" y="3896"/>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64" name="Group 95"/>
                  <p:cNvGrpSpPr>
                    <a:grpSpLocks/>
                  </p:cNvGrpSpPr>
                  <p:nvPr/>
                </p:nvGrpSpPr>
                <p:grpSpPr bwMode="auto">
                  <a:xfrm>
                    <a:off x="3408" y="1689"/>
                    <a:ext cx="1125" cy="2425"/>
                    <a:chOff x="3334" y="1717"/>
                    <a:chExt cx="1125" cy="2425"/>
                  </a:xfrm>
                </p:grpSpPr>
                <p:sp>
                  <p:nvSpPr>
                    <p:cNvPr id="77" name="Freeform 96"/>
                    <p:cNvSpPr>
                      <a:spLocks/>
                    </p:cNvSpPr>
                    <p:nvPr/>
                  </p:nvSpPr>
                  <p:spPr bwMode="hidden">
                    <a:xfrm rot="3144576">
                      <a:off x="2628" y="2423"/>
                      <a:ext cx="1724" cy="31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sp>
                  <p:nvSpPr>
                    <p:cNvPr id="78" name="Freeform 97"/>
                    <p:cNvSpPr>
                      <a:spLocks/>
                    </p:cNvSpPr>
                    <p:nvPr/>
                  </p:nvSpPr>
                  <p:spPr bwMode="hidden">
                    <a:xfrm rot="3144576">
                      <a:off x="3752" y="3435"/>
                      <a:ext cx="924"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65" name="Group 98"/>
                  <p:cNvGrpSpPr>
                    <a:grpSpLocks/>
                  </p:cNvGrpSpPr>
                  <p:nvPr/>
                </p:nvGrpSpPr>
                <p:grpSpPr bwMode="auto">
                  <a:xfrm>
                    <a:off x="3254" y="1840"/>
                    <a:ext cx="882" cy="2422"/>
                    <a:chOff x="3180" y="1868"/>
                    <a:chExt cx="882" cy="2422"/>
                  </a:xfrm>
                </p:grpSpPr>
                <p:sp>
                  <p:nvSpPr>
                    <p:cNvPr id="75" name="Freeform 99"/>
                    <p:cNvSpPr>
                      <a:spLocks/>
                    </p:cNvSpPr>
                    <p:nvPr/>
                  </p:nvSpPr>
                  <p:spPr bwMode="hidden">
                    <a:xfrm rot="3745735">
                      <a:off x="2505" y="2543"/>
                      <a:ext cx="1649" cy="30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sp>
                  <p:nvSpPr>
                    <p:cNvPr id="76" name="Freeform 100"/>
                    <p:cNvSpPr>
                      <a:spLocks/>
                    </p:cNvSpPr>
                    <p:nvPr/>
                  </p:nvSpPr>
                  <p:spPr bwMode="hidden">
                    <a:xfrm rot="3745735">
                      <a:off x="3387" y="3615"/>
                      <a:ext cx="883" cy="46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66" name="Group 101"/>
                  <p:cNvGrpSpPr>
                    <a:grpSpLocks/>
                  </p:cNvGrpSpPr>
                  <p:nvPr/>
                </p:nvGrpSpPr>
                <p:grpSpPr bwMode="auto">
                  <a:xfrm>
                    <a:off x="3080" y="1955"/>
                    <a:ext cx="622" cy="2386"/>
                    <a:chOff x="3006" y="1983"/>
                    <a:chExt cx="622" cy="2386"/>
                  </a:xfrm>
                </p:grpSpPr>
                <p:sp>
                  <p:nvSpPr>
                    <p:cNvPr id="73" name="Freeform 102"/>
                    <p:cNvSpPr>
                      <a:spLocks/>
                    </p:cNvSpPr>
                    <p:nvPr/>
                  </p:nvSpPr>
                  <p:spPr bwMode="hidden">
                    <a:xfrm rot="4286818">
                      <a:off x="2329" y="2660"/>
                      <a:ext cx="1599"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sp>
                  <p:nvSpPr>
                    <p:cNvPr id="74" name="Freeform 103"/>
                    <p:cNvSpPr>
                      <a:spLocks/>
                    </p:cNvSpPr>
                    <p:nvPr/>
                  </p:nvSpPr>
                  <p:spPr bwMode="hidden">
                    <a:xfrm rot="4286818">
                      <a:off x="3005"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eaLnBrk="0" hangingPunct="0">
                        <a:defRPr/>
                      </a:pPr>
                      <a:endParaRPr lang="en-US">
                        <a:cs typeface="+mn-cs"/>
                      </a:endParaRPr>
                    </a:p>
                  </p:txBody>
                </p:sp>
              </p:grpSp>
              <p:grpSp>
                <p:nvGrpSpPr>
                  <p:cNvPr id="67" name="Group 104"/>
                  <p:cNvGrpSpPr>
                    <a:grpSpLocks/>
                  </p:cNvGrpSpPr>
                  <p:nvPr/>
                </p:nvGrpSpPr>
                <p:grpSpPr bwMode="auto">
                  <a:xfrm>
                    <a:off x="2893" y="2071"/>
                    <a:ext cx="404" cy="2222"/>
                    <a:chOff x="2819" y="2099"/>
                    <a:chExt cx="404" cy="2222"/>
                  </a:xfrm>
                </p:grpSpPr>
                <p:sp>
                  <p:nvSpPr>
                    <p:cNvPr id="71" name="Freeform 105"/>
                    <p:cNvSpPr>
                      <a:spLocks/>
                    </p:cNvSpPr>
                    <p:nvPr/>
                  </p:nvSpPr>
                  <p:spPr bwMode="hidden">
                    <a:xfrm rot="4898956">
                      <a:off x="2207" y="2711"/>
                      <a:ext cx="1470"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sp>
                  <p:nvSpPr>
                    <p:cNvPr id="72" name="Freeform 106"/>
                    <p:cNvSpPr>
                      <a:spLocks/>
                    </p:cNvSpPr>
                    <p:nvPr/>
                  </p:nvSpPr>
                  <p:spPr bwMode="hidden">
                    <a:xfrm rot="4898956">
                      <a:off x="2636" y="3733"/>
                      <a:ext cx="790" cy="38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eaLnBrk="0" hangingPunct="0">
                        <a:defRPr/>
                      </a:pPr>
                      <a:endParaRPr lang="en-US">
                        <a:cs typeface="+mn-cs"/>
                      </a:endParaRPr>
                    </a:p>
                  </p:txBody>
                </p:sp>
              </p:grpSp>
              <p:grpSp>
                <p:nvGrpSpPr>
                  <p:cNvPr id="68" name="Group 107"/>
                  <p:cNvGrpSpPr>
                    <a:grpSpLocks/>
                  </p:cNvGrpSpPr>
                  <p:nvPr/>
                </p:nvGrpSpPr>
                <p:grpSpPr bwMode="auto">
                  <a:xfrm>
                    <a:off x="2373" y="2106"/>
                    <a:ext cx="428" cy="2184"/>
                    <a:chOff x="2288" y="2134"/>
                    <a:chExt cx="428" cy="2184"/>
                  </a:xfrm>
                </p:grpSpPr>
                <p:sp>
                  <p:nvSpPr>
                    <p:cNvPr id="69" name="Freeform 108"/>
                    <p:cNvSpPr>
                      <a:spLocks/>
                    </p:cNvSpPr>
                    <p:nvPr/>
                  </p:nvSpPr>
                  <p:spPr bwMode="hidden">
                    <a:xfrm rot="5755659">
                      <a:off x="1903" y="2759"/>
                      <a:ext cx="1438"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pPr eaLnBrk="0" hangingPunct="0">
                        <a:defRPr/>
                      </a:pPr>
                      <a:endParaRPr lang="en-US">
                        <a:cs typeface="+mn-cs"/>
                      </a:endParaRPr>
                    </a:p>
                  </p:txBody>
                </p:sp>
                <p:sp>
                  <p:nvSpPr>
                    <p:cNvPr id="70" name="Freeform 109"/>
                    <p:cNvSpPr>
                      <a:spLocks/>
                    </p:cNvSpPr>
                    <p:nvPr/>
                  </p:nvSpPr>
                  <p:spPr bwMode="hidden">
                    <a:xfrm rot="5755659">
                      <a:off x="2050" y="3785"/>
                      <a:ext cx="771" cy="29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eaLnBrk="0" hangingPunct="0">
                        <a:defRPr/>
                      </a:pPr>
                      <a:endParaRPr lang="en-US">
                        <a:cs typeface="+mn-cs"/>
                      </a:endParaRPr>
                    </a:p>
                  </p:txBody>
                </p:sp>
              </p:grpSp>
            </p:grpSp>
          </p:grpSp>
          <p:grpSp>
            <p:nvGrpSpPr>
              <p:cNvPr id="23" name="Group 110"/>
              <p:cNvGrpSpPr>
                <a:grpSpLocks/>
              </p:cNvGrpSpPr>
              <p:nvPr/>
            </p:nvGrpSpPr>
            <p:grpSpPr bwMode="auto">
              <a:xfrm>
                <a:off x="73" y="313"/>
                <a:ext cx="5460" cy="3668"/>
                <a:chOff x="73" y="313"/>
                <a:chExt cx="5460" cy="3668"/>
              </a:xfrm>
            </p:grpSpPr>
            <p:grpSp>
              <p:nvGrpSpPr>
                <p:cNvPr id="24" name="Group 111"/>
                <p:cNvGrpSpPr>
                  <a:grpSpLocks/>
                </p:cNvGrpSpPr>
                <p:nvPr/>
              </p:nvGrpSpPr>
              <p:grpSpPr bwMode="auto">
                <a:xfrm>
                  <a:off x="73" y="313"/>
                  <a:ext cx="5460" cy="3668"/>
                  <a:chOff x="73" y="313"/>
                  <a:chExt cx="5460" cy="3668"/>
                </a:xfrm>
              </p:grpSpPr>
              <p:sp>
                <p:nvSpPr>
                  <p:cNvPr id="26" name="Arc 112"/>
                  <p:cNvSpPr>
                    <a:spLocks/>
                  </p:cNvSpPr>
                  <p:nvPr/>
                </p:nvSpPr>
                <p:spPr bwMode="hidden">
                  <a:xfrm flipV="1">
                    <a:off x="2965" y="455"/>
                    <a:ext cx="2568" cy="2048"/>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27" name="Arc 113"/>
                  <p:cNvSpPr>
                    <a:spLocks/>
                  </p:cNvSpPr>
                  <p:nvPr/>
                </p:nvSpPr>
                <p:spPr bwMode="hidden">
                  <a:xfrm flipH="1">
                    <a:off x="387" y="1602"/>
                    <a:ext cx="2017"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28" name="Arc 114"/>
                  <p:cNvSpPr>
                    <a:spLocks/>
                  </p:cNvSpPr>
                  <p:nvPr/>
                </p:nvSpPr>
                <p:spPr bwMode="hidden">
                  <a:xfrm>
                    <a:off x="3028" y="1181"/>
                    <a:ext cx="1426" cy="2380"/>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29" name="Arc 115"/>
                  <p:cNvSpPr>
                    <a:spLocks/>
                  </p:cNvSpPr>
                  <p:nvPr/>
                </p:nvSpPr>
                <p:spPr bwMode="hidden">
                  <a:xfrm flipH="1">
                    <a:off x="73" y="813"/>
                    <a:ext cx="2541" cy="2380"/>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30" name="Arc 116"/>
                  <p:cNvSpPr>
                    <a:spLocks/>
                  </p:cNvSpPr>
                  <p:nvPr/>
                </p:nvSpPr>
                <p:spPr bwMode="hidden">
                  <a:xfrm flipH="1">
                    <a:off x="789" y="313"/>
                    <a:ext cx="1851" cy="2305"/>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31" name="Arc 117"/>
                  <p:cNvSpPr>
                    <a:spLocks/>
                  </p:cNvSpPr>
                  <p:nvPr/>
                </p:nvSpPr>
                <p:spPr bwMode="hidden">
                  <a:xfrm>
                    <a:off x="2763" y="1281"/>
                    <a:ext cx="763" cy="2305"/>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pPr eaLnBrk="0" hangingPunct="0">
                      <a:defRPr/>
                    </a:pPr>
                    <a:endParaRPr lang="en-US">
                      <a:cs typeface="+mn-cs"/>
                    </a:endParaRPr>
                  </a:p>
                </p:txBody>
              </p:sp>
              <p:sp>
                <p:nvSpPr>
                  <p:cNvPr id="32" name="Freeform 118"/>
                  <p:cNvSpPr>
                    <a:spLocks/>
                  </p:cNvSpPr>
                  <p:nvPr/>
                </p:nvSpPr>
                <p:spPr bwMode="hidden">
                  <a:xfrm flipH="1">
                    <a:off x="1799" y="437"/>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grpSp>
            <p:sp>
              <p:nvSpPr>
                <p:cNvPr id="25" name="Freeform 119"/>
                <p:cNvSpPr>
                  <a:spLocks/>
                </p:cNvSpPr>
                <p:nvPr/>
              </p:nvSpPr>
              <p:spPr bwMode="hidden">
                <a:xfrm rot="20253369">
                  <a:off x="3279" y="1530"/>
                  <a:ext cx="443"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eaLnBrk="0" hangingPunct="0">
                    <a:defRPr/>
                  </a:pPr>
                  <a:endParaRPr lang="en-US">
                    <a:cs typeface="+mn-cs"/>
                  </a:endParaRPr>
                </a:p>
              </p:txBody>
            </p:sp>
          </p:grpSp>
        </p:grpSp>
        <p:grpSp>
          <p:nvGrpSpPr>
            <p:cNvPr id="7" name="Group 120"/>
            <p:cNvGrpSpPr>
              <a:grpSpLocks/>
            </p:cNvGrpSpPr>
            <p:nvPr/>
          </p:nvGrpSpPr>
          <p:grpSpPr bwMode="auto">
            <a:xfrm>
              <a:off x="1476" y="457"/>
              <a:ext cx="4040" cy="2966"/>
              <a:chOff x="210" y="337"/>
              <a:chExt cx="5198" cy="3818"/>
            </a:xfrm>
          </p:grpSpPr>
          <p:sp>
            <p:nvSpPr>
              <p:cNvPr id="8" name="Freeform 121"/>
              <p:cNvSpPr>
                <a:spLocks/>
              </p:cNvSpPr>
              <p:nvPr/>
            </p:nvSpPr>
            <p:spPr bwMode="hidden">
              <a:xfrm flipH="1">
                <a:off x="1934" y="2382"/>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9" name="Arc 122"/>
              <p:cNvSpPr>
                <a:spLocks/>
              </p:cNvSpPr>
              <p:nvPr/>
            </p:nvSpPr>
            <p:spPr bwMode="hidden">
              <a:xfrm flipH="1">
                <a:off x="1054" y="1851"/>
                <a:ext cx="2122"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0" name="Arc 123"/>
              <p:cNvSpPr>
                <a:spLocks/>
              </p:cNvSpPr>
              <p:nvPr/>
            </p:nvSpPr>
            <p:spPr bwMode="hidden">
              <a:xfrm flipH="1">
                <a:off x="1266" y="1480"/>
                <a:ext cx="1244"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11" name="Arc 124"/>
              <p:cNvSpPr>
                <a:spLocks/>
              </p:cNvSpPr>
              <p:nvPr/>
            </p:nvSpPr>
            <p:spPr bwMode="hidden">
              <a:xfrm flipH="1">
                <a:off x="210" y="1169"/>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2" name="Arc 125"/>
              <p:cNvSpPr>
                <a:spLocks/>
              </p:cNvSpPr>
              <p:nvPr/>
            </p:nvSpPr>
            <p:spPr bwMode="hidden">
              <a:xfrm>
                <a:off x="2840" y="1503"/>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13" name="Arc 126"/>
              <p:cNvSpPr>
                <a:spLocks/>
              </p:cNvSpPr>
              <p:nvPr/>
            </p:nvSpPr>
            <p:spPr bwMode="hidden">
              <a:xfrm>
                <a:off x="2940" y="1492"/>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4" name="Freeform 127"/>
              <p:cNvSpPr>
                <a:spLocks/>
              </p:cNvSpPr>
              <p:nvPr/>
            </p:nvSpPr>
            <p:spPr bwMode="hidden">
              <a:xfrm>
                <a:off x="3300" y="263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15" name="Freeform 128"/>
              <p:cNvSpPr>
                <a:spLocks/>
              </p:cNvSpPr>
              <p:nvPr/>
            </p:nvSpPr>
            <p:spPr bwMode="hidden">
              <a:xfrm rot="19660755" flipV="1">
                <a:off x="2547" y="2149"/>
                <a:ext cx="441" cy="83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eaLnBrk="0" hangingPunct="0">
                  <a:defRPr/>
                </a:pPr>
                <a:endParaRPr lang="en-US">
                  <a:cs typeface="+mn-cs"/>
                </a:endParaRPr>
              </a:p>
            </p:txBody>
          </p:sp>
          <p:sp>
            <p:nvSpPr>
              <p:cNvPr id="16" name="Freeform 129"/>
              <p:cNvSpPr>
                <a:spLocks/>
              </p:cNvSpPr>
              <p:nvPr/>
            </p:nvSpPr>
            <p:spPr bwMode="hidden">
              <a:xfrm flipH="1">
                <a:off x="489" y="2503"/>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7" name="Freeform 130"/>
              <p:cNvSpPr>
                <a:spLocks/>
              </p:cNvSpPr>
              <p:nvPr/>
            </p:nvSpPr>
            <p:spPr bwMode="hidden">
              <a:xfrm flipH="1">
                <a:off x="1000" y="893"/>
                <a:ext cx="696"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8" name="Freeform 131"/>
              <p:cNvSpPr>
                <a:spLocks/>
              </p:cNvSpPr>
              <p:nvPr/>
            </p:nvSpPr>
            <p:spPr bwMode="hidden">
              <a:xfrm>
                <a:off x="4401" y="2279"/>
                <a:ext cx="1007" cy="160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19" name="Freeform 132"/>
              <p:cNvSpPr>
                <a:spLocks/>
              </p:cNvSpPr>
              <p:nvPr/>
            </p:nvSpPr>
            <p:spPr bwMode="hidden">
              <a:xfrm>
                <a:off x="3878" y="1470"/>
                <a:ext cx="1518"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20" name="Freeform 133"/>
              <p:cNvSpPr>
                <a:spLocks/>
              </p:cNvSpPr>
              <p:nvPr/>
            </p:nvSpPr>
            <p:spPr bwMode="hidden">
              <a:xfrm>
                <a:off x="3934" y="337"/>
                <a:ext cx="664"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21" name="Freeform 134"/>
              <p:cNvSpPr>
                <a:spLocks/>
              </p:cNvSpPr>
              <p:nvPr/>
            </p:nvSpPr>
            <p:spPr bwMode="hidden">
              <a:xfrm rot="1346631" flipH="1">
                <a:off x="1702" y="1506"/>
                <a:ext cx="440"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eaLnBrk="0" hangingPunct="0">
                  <a:defRPr/>
                </a:pPr>
                <a:endParaRPr lang="en-US">
                  <a:cs typeface="+mn-cs"/>
                </a:endParaRPr>
              </a:p>
            </p:txBody>
          </p:sp>
        </p:grpSp>
      </p:grpSp>
      <p:sp>
        <p:nvSpPr>
          <p:cNvPr id="150663" name="Rectangle 135"/>
          <p:cNvSpPr>
            <a:spLocks noGrp="1" noChangeArrowheads="1"/>
          </p:cNvSpPr>
          <p:nvPr>
            <p:ph type="ctrTitle" sz="quarter"/>
          </p:nvPr>
        </p:nvSpPr>
        <p:spPr>
          <a:xfrm>
            <a:off x="685800" y="1827213"/>
            <a:ext cx="7772400" cy="1627187"/>
          </a:xfrm>
        </p:spPr>
        <p:txBody>
          <a:bodyPr/>
          <a:lstStyle>
            <a:lvl1pPr>
              <a:defRPr/>
            </a:lvl1pPr>
          </a:lstStyle>
          <a:p>
            <a:r>
              <a:rPr lang="en-US"/>
              <a:t>Click to edit Master title style</a:t>
            </a:r>
          </a:p>
        </p:txBody>
      </p:sp>
      <p:sp>
        <p:nvSpPr>
          <p:cNvPr id="150664"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137" name="Rectangle 137"/>
          <p:cNvSpPr>
            <a:spLocks noGrp="1" noChangeArrowheads="1"/>
          </p:cNvSpPr>
          <p:nvPr>
            <p:ph type="dt" sz="quarter" idx="10"/>
          </p:nvPr>
        </p:nvSpPr>
        <p:spPr/>
        <p:txBody>
          <a:bodyPr/>
          <a:lstStyle>
            <a:lvl1pPr>
              <a:defRPr/>
            </a:lvl1pPr>
          </a:lstStyle>
          <a:p>
            <a:pPr>
              <a:defRPr/>
            </a:pPr>
            <a:endParaRPr lang="en-US"/>
          </a:p>
        </p:txBody>
      </p:sp>
      <p:sp>
        <p:nvSpPr>
          <p:cNvPr id="138" name="Rectangle 138"/>
          <p:cNvSpPr>
            <a:spLocks noGrp="1" noChangeArrowheads="1"/>
          </p:cNvSpPr>
          <p:nvPr>
            <p:ph type="ftr" sz="quarter" idx="11"/>
          </p:nvPr>
        </p:nvSpPr>
        <p:spPr/>
        <p:txBody>
          <a:bodyPr/>
          <a:lstStyle>
            <a:lvl1pPr>
              <a:defRPr/>
            </a:lvl1pPr>
          </a:lstStyle>
          <a:p>
            <a:pPr>
              <a:defRPr/>
            </a:pPr>
            <a:endParaRPr lang="en-US"/>
          </a:p>
        </p:txBody>
      </p:sp>
      <p:sp>
        <p:nvSpPr>
          <p:cNvPr id="139" name="Rectangle 139"/>
          <p:cNvSpPr>
            <a:spLocks noGrp="1" noChangeArrowheads="1"/>
          </p:cNvSpPr>
          <p:nvPr>
            <p:ph type="sldNum" sz="quarter" idx="12"/>
          </p:nvPr>
        </p:nvSpPr>
        <p:spPr/>
        <p:txBody>
          <a:bodyPr/>
          <a:lstStyle>
            <a:lvl1pPr>
              <a:defRPr/>
            </a:lvl1pPr>
          </a:lstStyle>
          <a:p>
            <a:pPr>
              <a:defRPr/>
            </a:pPr>
            <a:fld id="{BBDA3DCE-70BC-474C-9B01-7506BE8D626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9"/>
          <p:cNvSpPr>
            <a:spLocks noGrp="1" noChangeArrowheads="1"/>
          </p:cNvSpPr>
          <p:nvPr>
            <p:ph type="dt" sz="half" idx="10"/>
          </p:nvPr>
        </p:nvSpPr>
        <p:spPr>
          <a:ln/>
        </p:spPr>
        <p:txBody>
          <a:bodyPr/>
          <a:lstStyle>
            <a:lvl1pPr>
              <a:defRPr/>
            </a:lvl1pPr>
          </a:lstStyle>
          <a:p>
            <a:pPr>
              <a:defRPr/>
            </a:pPr>
            <a:endParaRPr lang="en-US"/>
          </a:p>
        </p:txBody>
      </p:sp>
      <p:sp>
        <p:nvSpPr>
          <p:cNvPr id="5" name="Rectangle 140"/>
          <p:cNvSpPr>
            <a:spLocks noGrp="1" noChangeArrowheads="1"/>
          </p:cNvSpPr>
          <p:nvPr>
            <p:ph type="ftr" sz="quarter" idx="11"/>
          </p:nvPr>
        </p:nvSpPr>
        <p:spPr>
          <a:ln/>
        </p:spPr>
        <p:txBody>
          <a:bodyPr/>
          <a:lstStyle>
            <a:lvl1pPr>
              <a:defRPr/>
            </a:lvl1pPr>
          </a:lstStyle>
          <a:p>
            <a:pPr>
              <a:defRPr/>
            </a:pPr>
            <a:endParaRPr lang="en-US"/>
          </a:p>
        </p:txBody>
      </p:sp>
      <p:sp>
        <p:nvSpPr>
          <p:cNvPr id="6" name="Rectangle 141"/>
          <p:cNvSpPr>
            <a:spLocks noGrp="1" noChangeArrowheads="1"/>
          </p:cNvSpPr>
          <p:nvPr>
            <p:ph type="sldNum" sz="quarter" idx="12"/>
          </p:nvPr>
        </p:nvSpPr>
        <p:spPr>
          <a:ln/>
        </p:spPr>
        <p:txBody>
          <a:bodyPr/>
          <a:lstStyle>
            <a:lvl1pPr>
              <a:defRPr/>
            </a:lvl1pPr>
          </a:lstStyle>
          <a:p>
            <a:pPr>
              <a:defRPr/>
            </a:pPr>
            <a:fld id="{44C6A5CA-5518-4E13-9B8B-0CA09841672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1625"/>
            <a:ext cx="1943100" cy="57943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1625"/>
            <a:ext cx="5676900" cy="5794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9"/>
          <p:cNvSpPr>
            <a:spLocks noGrp="1" noChangeArrowheads="1"/>
          </p:cNvSpPr>
          <p:nvPr>
            <p:ph type="dt" sz="half" idx="10"/>
          </p:nvPr>
        </p:nvSpPr>
        <p:spPr>
          <a:ln/>
        </p:spPr>
        <p:txBody>
          <a:bodyPr/>
          <a:lstStyle>
            <a:lvl1pPr>
              <a:defRPr/>
            </a:lvl1pPr>
          </a:lstStyle>
          <a:p>
            <a:pPr>
              <a:defRPr/>
            </a:pPr>
            <a:endParaRPr lang="en-US"/>
          </a:p>
        </p:txBody>
      </p:sp>
      <p:sp>
        <p:nvSpPr>
          <p:cNvPr id="5" name="Rectangle 140"/>
          <p:cNvSpPr>
            <a:spLocks noGrp="1" noChangeArrowheads="1"/>
          </p:cNvSpPr>
          <p:nvPr>
            <p:ph type="ftr" sz="quarter" idx="11"/>
          </p:nvPr>
        </p:nvSpPr>
        <p:spPr>
          <a:ln/>
        </p:spPr>
        <p:txBody>
          <a:bodyPr/>
          <a:lstStyle>
            <a:lvl1pPr>
              <a:defRPr/>
            </a:lvl1pPr>
          </a:lstStyle>
          <a:p>
            <a:pPr>
              <a:defRPr/>
            </a:pPr>
            <a:endParaRPr lang="en-US"/>
          </a:p>
        </p:txBody>
      </p:sp>
      <p:sp>
        <p:nvSpPr>
          <p:cNvPr id="6" name="Rectangle 141"/>
          <p:cNvSpPr>
            <a:spLocks noGrp="1" noChangeArrowheads="1"/>
          </p:cNvSpPr>
          <p:nvPr>
            <p:ph type="sldNum" sz="quarter" idx="12"/>
          </p:nvPr>
        </p:nvSpPr>
        <p:spPr>
          <a:ln/>
        </p:spPr>
        <p:txBody>
          <a:bodyPr/>
          <a:lstStyle>
            <a:lvl1pPr>
              <a:defRPr/>
            </a:lvl1pPr>
          </a:lstStyle>
          <a:p>
            <a:pPr>
              <a:defRPr/>
            </a:pPr>
            <a:fld id="{E892E6E8-1F5E-4A29-BAAA-D4262005D0F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301625"/>
            <a:ext cx="7772400" cy="5794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139"/>
          <p:cNvSpPr>
            <a:spLocks noGrp="1" noChangeArrowheads="1"/>
          </p:cNvSpPr>
          <p:nvPr>
            <p:ph type="dt" sz="half" idx="10"/>
          </p:nvPr>
        </p:nvSpPr>
        <p:spPr>
          <a:ln/>
        </p:spPr>
        <p:txBody>
          <a:bodyPr/>
          <a:lstStyle>
            <a:lvl1pPr>
              <a:defRPr/>
            </a:lvl1pPr>
          </a:lstStyle>
          <a:p>
            <a:pPr>
              <a:defRPr/>
            </a:pPr>
            <a:endParaRPr lang="en-US"/>
          </a:p>
        </p:txBody>
      </p:sp>
      <p:sp>
        <p:nvSpPr>
          <p:cNvPr id="4" name="Rectangle 140"/>
          <p:cNvSpPr>
            <a:spLocks noGrp="1" noChangeArrowheads="1"/>
          </p:cNvSpPr>
          <p:nvPr>
            <p:ph type="ftr" sz="quarter" idx="11"/>
          </p:nvPr>
        </p:nvSpPr>
        <p:spPr>
          <a:ln/>
        </p:spPr>
        <p:txBody>
          <a:bodyPr/>
          <a:lstStyle>
            <a:lvl1pPr>
              <a:defRPr/>
            </a:lvl1pPr>
          </a:lstStyle>
          <a:p>
            <a:pPr>
              <a:defRPr/>
            </a:pPr>
            <a:endParaRPr lang="en-US"/>
          </a:p>
        </p:txBody>
      </p:sp>
      <p:sp>
        <p:nvSpPr>
          <p:cNvPr id="5" name="Rectangle 141"/>
          <p:cNvSpPr>
            <a:spLocks noGrp="1" noChangeArrowheads="1"/>
          </p:cNvSpPr>
          <p:nvPr>
            <p:ph type="sldNum" sz="quarter" idx="12"/>
          </p:nvPr>
        </p:nvSpPr>
        <p:spPr>
          <a:ln/>
        </p:spPr>
        <p:txBody>
          <a:bodyPr/>
          <a:lstStyle>
            <a:lvl1pPr>
              <a:defRPr/>
            </a:lvl1pPr>
          </a:lstStyle>
          <a:p>
            <a:pPr>
              <a:defRPr/>
            </a:pPr>
            <a:fld id="{2D09DC2F-7C59-4213-A457-1DA948B4B62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1625"/>
            <a:ext cx="7772400" cy="14620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39"/>
          <p:cNvSpPr>
            <a:spLocks noGrp="1" noChangeArrowheads="1"/>
          </p:cNvSpPr>
          <p:nvPr>
            <p:ph type="dt" sz="half" idx="10"/>
          </p:nvPr>
        </p:nvSpPr>
        <p:spPr>
          <a:ln/>
        </p:spPr>
        <p:txBody>
          <a:bodyPr/>
          <a:lstStyle>
            <a:lvl1pPr>
              <a:defRPr/>
            </a:lvl1pPr>
          </a:lstStyle>
          <a:p>
            <a:pPr>
              <a:defRPr/>
            </a:pPr>
            <a:endParaRPr lang="en-US"/>
          </a:p>
        </p:txBody>
      </p:sp>
      <p:sp>
        <p:nvSpPr>
          <p:cNvPr id="6" name="Rectangle 140"/>
          <p:cNvSpPr>
            <a:spLocks noGrp="1" noChangeArrowheads="1"/>
          </p:cNvSpPr>
          <p:nvPr>
            <p:ph type="ftr" sz="quarter" idx="11"/>
          </p:nvPr>
        </p:nvSpPr>
        <p:spPr>
          <a:ln/>
        </p:spPr>
        <p:txBody>
          <a:bodyPr/>
          <a:lstStyle>
            <a:lvl1pPr>
              <a:defRPr/>
            </a:lvl1pPr>
          </a:lstStyle>
          <a:p>
            <a:pPr>
              <a:defRPr/>
            </a:pPr>
            <a:endParaRPr lang="en-US"/>
          </a:p>
        </p:txBody>
      </p:sp>
      <p:sp>
        <p:nvSpPr>
          <p:cNvPr id="7" name="Rectangle 141"/>
          <p:cNvSpPr>
            <a:spLocks noGrp="1" noChangeArrowheads="1"/>
          </p:cNvSpPr>
          <p:nvPr>
            <p:ph type="sldNum" sz="quarter" idx="12"/>
          </p:nvPr>
        </p:nvSpPr>
        <p:spPr>
          <a:ln/>
        </p:spPr>
        <p:txBody>
          <a:bodyPr/>
          <a:lstStyle>
            <a:lvl1pPr>
              <a:defRPr/>
            </a:lvl1pPr>
          </a:lstStyle>
          <a:p>
            <a:pPr>
              <a:defRPr/>
            </a:pPr>
            <a:fld id="{28CAA86C-2C4C-465C-9B75-5F8B1289B81E}"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301625"/>
            <a:ext cx="7772400" cy="1462088"/>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39"/>
          <p:cNvSpPr>
            <a:spLocks noGrp="1" noChangeArrowheads="1"/>
          </p:cNvSpPr>
          <p:nvPr>
            <p:ph type="dt" sz="half" idx="10"/>
          </p:nvPr>
        </p:nvSpPr>
        <p:spPr>
          <a:ln/>
        </p:spPr>
        <p:txBody>
          <a:bodyPr/>
          <a:lstStyle>
            <a:lvl1pPr>
              <a:defRPr/>
            </a:lvl1pPr>
          </a:lstStyle>
          <a:p>
            <a:pPr>
              <a:defRPr/>
            </a:pPr>
            <a:endParaRPr lang="en-US"/>
          </a:p>
        </p:txBody>
      </p:sp>
      <p:sp>
        <p:nvSpPr>
          <p:cNvPr id="8" name="Rectangle 140"/>
          <p:cNvSpPr>
            <a:spLocks noGrp="1" noChangeArrowheads="1"/>
          </p:cNvSpPr>
          <p:nvPr>
            <p:ph type="ftr" sz="quarter" idx="11"/>
          </p:nvPr>
        </p:nvSpPr>
        <p:spPr>
          <a:ln/>
        </p:spPr>
        <p:txBody>
          <a:bodyPr/>
          <a:lstStyle>
            <a:lvl1pPr>
              <a:defRPr/>
            </a:lvl1pPr>
          </a:lstStyle>
          <a:p>
            <a:pPr>
              <a:defRPr/>
            </a:pPr>
            <a:endParaRPr lang="en-US"/>
          </a:p>
        </p:txBody>
      </p:sp>
      <p:sp>
        <p:nvSpPr>
          <p:cNvPr id="9" name="Rectangle 141"/>
          <p:cNvSpPr>
            <a:spLocks noGrp="1" noChangeArrowheads="1"/>
          </p:cNvSpPr>
          <p:nvPr>
            <p:ph type="sldNum" sz="quarter" idx="12"/>
          </p:nvPr>
        </p:nvSpPr>
        <p:spPr>
          <a:ln/>
        </p:spPr>
        <p:txBody>
          <a:bodyPr/>
          <a:lstStyle>
            <a:lvl1pPr>
              <a:defRPr/>
            </a:lvl1pPr>
          </a:lstStyle>
          <a:p>
            <a:pPr>
              <a:defRPr/>
            </a:pPr>
            <a:fld id="{7CA83232-D7E0-4F82-AED6-D7AD3543861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9"/>
          <p:cNvSpPr>
            <a:spLocks noGrp="1" noChangeArrowheads="1"/>
          </p:cNvSpPr>
          <p:nvPr>
            <p:ph type="dt" sz="half" idx="10"/>
          </p:nvPr>
        </p:nvSpPr>
        <p:spPr>
          <a:ln/>
        </p:spPr>
        <p:txBody>
          <a:bodyPr/>
          <a:lstStyle>
            <a:lvl1pPr>
              <a:defRPr/>
            </a:lvl1pPr>
          </a:lstStyle>
          <a:p>
            <a:pPr>
              <a:defRPr/>
            </a:pPr>
            <a:endParaRPr lang="en-US"/>
          </a:p>
        </p:txBody>
      </p:sp>
      <p:sp>
        <p:nvSpPr>
          <p:cNvPr id="5" name="Rectangle 140"/>
          <p:cNvSpPr>
            <a:spLocks noGrp="1" noChangeArrowheads="1"/>
          </p:cNvSpPr>
          <p:nvPr>
            <p:ph type="ftr" sz="quarter" idx="11"/>
          </p:nvPr>
        </p:nvSpPr>
        <p:spPr>
          <a:ln/>
        </p:spPr>
        <p:txBody>
          <a:bodyPr/>
          <a:lstStyle>
            <a:lvl1pPr>
              <a:defRPr/>
            </a:lvl1pPr>
          </a:lstStyle>
          <a:p>
            <a:pPr>
              <a:defRPr/>
            </a:pPr>
            <a:endParaRPr lang="en-US"/>
          </a:p>
        </p:txBody>
      </p:sp>
      <p:sp>
        <p:nvSpPr>
          <p:cNvPr id="6" name="Rectangle 141"/>
          <p:cNvSpPr>
            <a:spLocks noGrp="1" noChangeArrowheads="1"/>
          </p:cNvSpPr>
          <p:nvPr>
            <p:ph type="sldNum" sz="quarter" idx="12"/>
          </p:nvPr>
        </p:nvSpPr>
        <p:spPr>
          <a:ln/>
        </p:spPr>
        <p:txBody>
          <a:bodyPr/>
          <a:lstStyle>
            <a:lvl1pPr>
              <a:defRPr/>
            </a:lvl1pPr>
          </a:lstStyle>
          <a:p>
            <a:pPr>
              <a:defRPr/>
            </a:pPr>
            <a:fld id="{6E0228BE-7DEC-4844-8831-FB7CF2778E3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39"/>
          <p:cNvSpPr>
            <a:spLocks noGrp="1" noChangeArrowheads="1"/>
          </p:cNvSpPr>
          <p:nvPr>
            <p:ph type="dt" sz="half" idx="10"/>
          </p:nvPr>
        </p:nvSpPr>
        <p:spPr>
          <a:ln/>
        </p:spPr>
        <p:txBody>
          <a:bodyPr/>
          <a:lstStyle>
            <a:lvl1pPr>
              <a:defRPr/>
            </a:lvl1pPr>
          </a:lstStyle>
          <a:p>
            <a:pPr>
              <a:defRPr/>
            </a:pPr>
            <a:endParaRPr lang="en-US"/>
          </a:p>
        </p:txBody>
      </p:sp>
      <p:sp>
        <p:nvSpPr>
          <p:cNvPr id="5" name="Rectangle 140"/>
          <p:cNvSpPr>
            <a:spLocks noGrp="1" noChangeArrowheads="1"/>
          </p:cNvSpPr>
          <p:nvPr>
            <p:ph type="ftr" sz="quarter" idx="11"/>
          </p:nvPr>
        </p:nvSpPr>
        <p:spPr>
          <a:ln/>
        </p:spPr>
        <p:txBody>
          <a:bodyPr/>
          <a:lstStyle>
            <a:lvl1pPr>
              <a:defRPr/>
            </a:lvl1pPr>
          </a:lstStyle>
          <a:p>
            <a:pPr>
              <a:defRPr/>
            </a:pPr>
            <a:endParaRPr lang="en-US"/>
          </a:p>
        </p:txBody>
      </p:sp>
      <p:sp>
        <p:nvSpPr>
          <p:cNvPr id="6" name="Rectangle 141"/>
          <p:cNvSpPr>
            <a:spLocks noGrp="1" noChangeArrowheads="1"/>
          </p:cNvSpPr>
          <p:nvPr>
            <p:ph type="sldNum" sz="quarter" idx="12"/>
          </p:nvPr>
        </p:nvSpPr>
        <p:spPr>
          <a:ln/>
        </p:spPr>
        <p:txBody>
          <a:bodyPr/>
          <a:lstStyle>
            <a:lvl1pPr>
              <a:defRPr/>
            </a:lvl1pPr>
          </a:lstStyle>
          <a:p>
            <a:pPr>
              <a:defRPr/>
            </a:pPr>
            <a:fld id="{7EF9DC35-404F-47E0-BA80-CCC36FC0BD0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39"/>
          <p:cNvSpPr>
            <a:spLocks noGrp="1" noChangeArrowheads="1"/>
          </p:cNvSpPr>
          <p:nvPr>
            <p:ph type="dt" sz="half" idx="10"/>
          </p:nvPr>
        </p:nvSpPr>
        <p:spPr>
          <a:ln/>
        </p:spPr>
        <p:txBody>
          <a:bodyPr/>
          <a:lstStyle>
            <a:lvl1pPr>
              <a:defRPr/>
            </a:lvl1pPr>
          </a:lstStyle>
          <a:p>
            <a:pPr>
              <a:defRPr/>
            </a:pPr>
            <a:endParaRPr lang="en-US"/>
          </a:p>
        </p:txBody>
      </p:sp>
      <p:sp>
        <p:nvSpPr>
          <p:cNvPr id="6" name="Rectangle 140"/>
          <p:cNvSpPr>
            <a:spLocks noGrp="1" noChangeArrowheads="1"/>
          </p:cNvSpPr>
          <p:nvPr>
            <p:ph type="ftr" sz="quarter" idx="11"/>
          </p:nvPr>
        </p:nvSpPr>
        <p:spPr>
          <a:ln/>
        </p:spPr>
        <p:txBody>
          <a:bodyPr/>
          <a:lstStyle>
            <a:lvl1pPr>
              <a:defRPr/>
            </a:lvl1pPr>
          </a:lstStyle>
          <a:p>
            <a:pPr>
              <a:defRPr/>
            </a:pPr>
            <a:endParaRPr lang="en-US"/>
          </a:p>
        </p:txBody>
      </p:sp>
      <p:sp>
        <p:nvSpPr>
          <p:cNvPr id="7" name="Rectangle 141"/>
          <p:cNvSpPr>
            <a:spLocks noGrp="1" noChangeArrowheads="1"/>
          </p:cNvSpPr>
          <p:nvPr>
            <p:ph type="sldNum" sz="quarter" idx="12"/>
          </p:nvPr>
        </p:nvSpPr>
        <p:spPr>
          <a:ln/>
        </p:spPr>
        <p:txBody>
          <a:bodyPr/>
          <a:lstStyle>
            <a:lvl1pPr>
              <a:defRPr/>
            </a:lvl1pPr>
          </a:lstStyle>
          <a:p>
            <a:pPr>
              <a:defRPr/>
            </a:pPr>
            <a:fld id="{90CBAAC7-3283-4E6E-A2D8-22CEDB35769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39"/>
          <p:cNvSpPr>
            <a:spLocks noGrp="1" noChangeArrowheads="1"/>
          </p:cNvSpPr>
          <p:nvPr>
            <p:ph type="dt" sz="half" idx="10"/>
          </p:nvPr>
        </p:nvSpPr>
        <p:spPr>
          <a:ln/>
        </p:spPr>
        <p:txBody>
          <a:bodyPr/>
          <a:lstStyle>
            <a:lvl1pPr>
              <a:defRPr/>
            </a:lvl1pPr>
          </a:lstStyle>
          <a:p>
            <a:pPr>
              <a:defRPr/>
            </a:pPr>
            <a:endParaRPr lang="en-US"/>
          </a:p>
        </p:txBody>
      </p:sp>
      <p:sp>
        <p:nvSpPr>
          <p:cNvPr id="8" name="Rectangle 140"/>
          <p:cNvSpPr>
            <a:spLocks noGrp="1" noChangeArrowheads="1"/>
          </p:cNvSpPr>
          <p:nvPr>
            <p:ph type="ftr" sz="quarter" idx="11"/>
          </p:nvPr>
        </p:nvSpPr>
        <p:spPr>
          <a:ln/>
        </p:spPr>
        <p:txBody>
          <a:bodyPr/>
          <a:lstStyle>
            <a:lvl1pPr>
              <a:defRPr/>
            </a:lvl1pPr>
          </a:lstStyle>
          <a:p>
            <a:pPr>
              <a:defRPr/>
            </a:pPr>
            <a:endParaRPr lang="en-US"/>
          </a:p>
        </p:txBody>
      </p:sp>
      <p:sp>
        <p:nvSpPr>
          <p:cNvPr id="9" name="Rectangle 141"/>
          <p:cNvSpPr>
            <a:spLocks noGrp="1" noChangeArrowheads="1"/>
          </p:cNvSpPr>
          <p:nvPr>
            <p:ph type="sldNum" sz="quarter" idx="12"/>
          </p:nvPr>
        </p:nvSpPr>
        <p:spPr>
          <a:ln/>
        </p:spPr>
        <p:txBody>
          <a:bodyPr/>
          <a:lstStyle>
            <a:lvl1pPr>
              <a:defRPr/>
            </a:lvl1pPr>
          </a:lstStyle>
          <a:p>
            <a:pPr>
              <a:defRPr/>
            </a:pPr>
            <a:fld id="{BFE4E4D3-F2A7-45D4-853A-AD3A64DE9D7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9"/>
          <p:cNvSpPr>
            <a:spLocks noGrp="1" noChangeArrowheads="1"/>
          </p:cNvSpPr>
          <p:nvPr>
            <p:ph type="dt" sz="half" idx="10"/>
          </p:nvPr>
        </p:nvSpPr>
        <p:spPr>
          <a:ln/>
        </p:spPr>
        <p:txBody>
          <a:bodyPr/>
          <a:lstStyle>
            <a:lvl1pPr>
              <a:defRPr/>
            </a:lvl1pPr>
          </a:lstStyle>
          <a:p>
            <a:pPr>
              <a:defRPr/>
            </a:pPr>
            <a:endParaRPr lang="en-US"/>
          </a:p>
        </p:txBody>
      </p:sp>
      <p:sp>
        <p:nvSpPr>
          <p:cNvPr id="4" name="Rectangle 140"/>
          <p:cNvSpPr>
            <a:spLocks noGrp="1" noChangeArrowheads="1"/>
          </p:cNvSpPr>
          <p:nvPr>
            <p:ph type="ftr" sz="quarter" idx="11"/>
          </p:nvPr>
        </p:nvSpPr>
        <p:spPr>
          <a:ln/>
        </p:spPr>
        <p:txBody>
          <a:bodyPr/>
          <a:lstStyle>
            <a:lvl1pPr>
              <a:defRPr/>
            </a:lvl1pPr>
          </a:lstStyle>
          <a:p>
            <a:pPr>
              <a:defRPr/>
            </a:pPr>
            <a:endParaRPr lang="en-US"/>
          </a:p>
        </p:txBody>
      </p:sp>
      <p:sp>
        <p:nvSpPr>
          <p:cNvPr id="5" name="Rectangle 141"/>
          <p:cNvSpPr>
            <a:spLocks noGrp="1" noChangeArrowheads="1"/>
          </p:cNvSpPr>
          <p:nvPr>
            <p:ph type="sldNum" sz="quarter" idx="12"/>
          </p:nvPr>
        </p:nvSpPr>
        <p:spPr>
          <a:ln/>
        </p:spPr>
        <p:txBody>
          <a:bodyPr/>
          <a:lstStyle>
            <a:lvl1pPr>
              <a:defRPr/>
            </a:lvl1pPr>
          </a:lstStyle>
          <a:p>
            <a:pPr>
              <a:defRPr/>
            </a:pPr>
            <a:fld id="{E42CE8D9-2228-4EA9-A693-1F9251CA6E2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9"/>
          <p:cNvSpPr>
            <a:spLocks noGrp="1" noChangeArrowheads="1"/>
          </p:cNvSpPr>
          <p:nvPr>
            <p:ph type="dt" sz="half" idx="10"/>
          </p:nvPr>
        </p:nvSpPr>
        <p:spPr>
          <a:ln/>
        </p:spPr>
        <p:txBody>
          <a:bodyPr/>
          <a:lstStyle>
            <a:lvl1pPr>
              <a:defRPr/>
            </a:lvl1pPr>
          </a:lstStyle>
          <a:p>
            <a:pPr>
              <a:defRPr/>
            </a:pPr>
            <a:endParaRPr lang="en-US"/>
          </a:p>
        </p:txBody>
      </p:sp>
      <p:sp>
        <p:nvSpPr>
          <p:cNvPr id="3" name="Rectangle 140"/>
          <p:cNvSpPr>
            <a:spLocks noGrp="1" noChangeArrowheads="1"/>
          </p:cNvSpPr>
          <p:nvPr>
            <p:ph type="ftr" sz="quarter" idx="11"/>
          </p:nvPr>
        </p:nvSpPr>
        <p:spPr>
          <a:ln/>
        </p:spPr>
        <p:txBody>
          <a:bodyPr/>
          <a:lstStyle>
            <a:lvl1pPr>
              <a:defRPr/>
            </a:lvl1pPr>
          </a:lstStyle>
          <a:p>
            <a:pPr>
              <a:defRPr/>
            </a:pPr>
            <a:endParaRPr lang="en-US"/>
          </a:p>
        </p:txBody>
      </p:sp>
      <p:sp>
        <p:nvSpPr>
          <p:cNvPr id="4" name="Rectangle 141"/>
          <p:cNvSpPr>
            <a:spLocks noGrp="1" noChangeArrowheads="1"/>
          </p:cNvSpPr>
          <p:nvPr>
            <p:ph type="sldNum" sz="quarter" idx="12"/>
          </p:nvPr>
        </p:nvSpPr>
        <p:spPr>
          <a:ln/>
        </p:spPr>
        <p:txBody>
          <a:bodyPr/>
          <a:lstStyle>
            <a:lvl1pPr>
              <a:defRPr/>
            </a:lvl1pPr>
          </a:lstStyle>
          <a:p>
            <a:pPr>
              <a:defRPr/>
            </a:pPr>
            <a:fld id="{4A2781C1-91B9-46F3-AF98-E603A5B0813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39"/>
          <p:cNvSpPr>
            <a:spLocks noGrp="1" noChangeArrowheads="1"/>
          </p:cNvSpPr>
          <p:nvPr>
            <p:ph type="dt" sz="half" idx="10"/>
          </p:nvPr>
        </p:nvSpPr>
        <p:spPr>
          <a:ln/>
        </p:spPr>
        <p:txBody>
          <a:bodyPr/>
          <a:lstStyle>
            <a:lvl1pPr>
              <a:defRPr/>
            </a:lvl1pPr>
          </a:lstStyle>
          <a:p>
            <a:pPr>
              <a:defRPr/>
            </a:pPr>
            <a:endParaRPr lang="en-US"/>
          </a:p>
        </p:txBody>
      </p:sp>
      <p:sp>
        <p:nvSpPr>
          <p:cNvPr id="6" name="Rectangle 140"/>
          <p:cNvSpPr>
            <a:spLocks noGrp="1" noChangeArrowheads="1"/>
          </p:cNvSpPr>
          <p:nvPr>
            <p:ph type="ftr" sz="quarter" idx="11"/>
          </p:nvPr>
        </p:nvSpPr>
        <p:spPr>
          <a:ln/>
        </p:spPr>
        <p:txBody>
          <a:bodyPr/>
          <a:lstStyle>
            <a:lvl1pPr>
              <a:defRPr/>
            </a:lvl1pPr>
          </a:lstStyle>
          <a:p>
            <a:pPr>
              <a:defRPr/>
            </a:pPr>
            <a:endParaRPr lang="en-US"/>
          </a:p>
        </p:txBody>
      </p:sp>
      <p:sp>
        <p:nvSpPr>
          <p:cNvPr id="7" name="Rectangle 141"/>
          <p:cNvSpPr>
            <a:spLocks noGrp="1" noChangeArrowheads="1"/>
          </p:cNvSpPr>
          <p:nvPr>
            <p:ph type="sldNum" sz="quarter" idx="12"/>
          </p:nvPr>
        </p:nvSpPr>
        <p:spPr>
          <a:ln/>
        </p:spPr>
        <p:txBody>
          <a:bodyPr/>
          <a:lstStyle>
            <a:lvl1pPr>
              <a:defRPr/>
            </a:lvl1pPr>
          </a:lstStyle>
          <a:p>
            <a:pPr>
              <a:defRPr/>
            </a:pPr>
            <a:fld id="{2ED0827F-F947-42BF-BAE4-1550B43C46C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39"/>
          <p:cNvSpPr>
            <a:spLocks noGrp="1" noChangeArrowheads="1"/>
          </p:cNvSpPr>
          <p:nvPr>
            <p:ph type="dt" sz="half" idx="10"/>
          </p:nvPr>
        </p:nvSpPr>
        <p:spPr>
          <a:ln/>
        </p:spPr>
        <p:txBody>
          <a:bodyPr/>
          <a:lstStyle>
            <a:lvl1pPr>
              <a:defRPr/>
            </a:lvl1pPr>
          </a:lstStyle>
          <a:p>
            <a:pPr>
              <a:defRPr/>
            </a:pPr>
            <a:endParaRPr lang="en-US"/>
          </a:p>
        </p:txBody>
      </p:sp>
      <p:sp>
        <p:nvSpPr>
          <p:cNvPr id="6" name="Rectangle 140"/>
          <p:cNvSpPr>
            <a:spLocks noGrp="1" noChangeArrowheads="1"/>
          </p:cNvSpPr>
          <p:nvPr>
            <p:ph type="ftr" sz="quarter" idx="11"/>
          </p:nvPr>
        </p:nvSpPr>
        <p:spPr>
          <a:ln/>
        </p:spPr>
        <p:txBody>
          <a:bodyPr/>
          <a:lstStyle>
            <a:lvl1pPr>
              <a:defRPr/>
            </a:lvl1pPr>
          </a:lstStyle>
          <a:p>
            <a:pPr>
              <a:defRPr/>
            </a:pPr>
            <a:endParaRPr lang="en-US"/>
          </a:p>
        </p:txBody>
      </p:sp>
      <p:sp>
        <p:nvSpPr>
          <p:cNvPr id="7" name="Rectangle 141"/>
          <p:cNvSpPr>
            <a:spLocks noGrp="1" noChangeArrowheads="1"/>
          </p:cNvSpPr>
          <p:nvPr>
            <p:ph type="sldNum" sz="quarter" idx="12"/>
          </p:nvPr>
        </p:nvSpPr>
        <p:spPr>
          <a:ln/>
        </p:spPr>
        <p:txBody>
          <a:bodyPr/>
          <a:lstStyle>
            <a:lvl1pPr>
              <a:defRPr/>
            </a:lvl1pPr>
          </a:lstStyle>
          <a:p>
            <a:pPr>
              <a:defRPr/>
            </a:pPr>
            <a:fld id="{0C4DBC94-FC71-430C-81D9-2ACFA7F6FE0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410" name="Group 2"/>
          <p:cNvGrpSpPr>
            <a:grpSpLocks/>
          </p:cNvGrpSpPr>
          <p:nvPr/>
        </p:nvGrpSpPr>
        <p:grpSpPr bwMode="auto">
          <a:xfrm>
            <a:off x="6303963" y="0"/>
            <a:ext cx="2840037" cy="3254375"/>
            <a:chOff x="3115" y="0"/>
            <a:chExt cx="2170" cy="2486"/>
          </a:xfrm>
        </p:grpSpPr>
        <p:grpSp>
          <p:nvGrpSpPr>
            <p:cNvPr id="17416" name="Group 3"/>
            <p:cNvGrpSpPr>
              <a:grpSpLocks/>
            </p:cNvGrpSpPr>
            <p:nvPr/>
          </p:nvGrpSpPr>
          <p:grpSpPr bwMode="auto">
            <a:xfrm>
              <a:off x="4080" y="1910"/>
              <a:ext cx="768" cy="576"/>
              <a:chOff x="0" y="0"/>
              <a:chExt cx="768" cy="576"/>
            </a:xfrm>
          </p:grpSpPr>
          <p:sp>
            <p:nvSpPr>
              <p:cNvPr id="149508" name="Oval 4"/>
              <p:cNvSpPr>
                <a:spLocks noChangeArrowheads="1"/>
              </p:cNvSpPr>
              <p:nvPr/>
            </p:nvSpPr>
            <p:spPr bwMode="hidden">
              <a:xfrm>
                <a:off x="3"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eaLnBrk="0" hangingPunct="0">
                  <a:defRPr/>
                </a:pPr>
                <a:endParaRPr lang="en-US">
                  <a:cs typeface="+mn-cs"/>
                </a:endParaRPr>
              </a:p>
            </p:txBody>
          </p:sp>
          <p:sp>
            <p:nvSpPr>
              <p:cNvPr id="149509" name="Oval 5"/>
              <p:cNvSpPr>
                <a:spLocks noChangeArrowheads="1"/>
              </p:cNvSpPr>
              <p:nvPr/>
            </p:nvSpPr>
            <p:spPr bwMode="hidden">
              <a:xfrm>
                <a:off x="276" y="252"/>
                <a:ext cx="188"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pPr eaLnBrk="0" hangingPunct="0">
                  <a:defRPr/>
                </a:pPr>
                <a:endParaRPr lang="en-US">
                  <a:cs typeface="+mn-cs"/>
                </a:endParaRPr>
              </a:p>
            </p:txBody>
          </p:sp>
        </p:grpSp>
        <p:grpSp>
          <p:nvGrpSpPr>
            <p:cNvPr id="17417" name="Group 6"/>
            <p:cNvGrpSpPr>
              <a:grpSpLocks/>
            </p:cNvGrpSpPr>
            <p:nvPr/>
          </p:nvGrpSpPr>
          <p:grpSpPr bwMode="auto">
            <a:xfrm>
              <a:off x="4257" y="1103"/>
              <a:ext cx="768" cy="576"/>
              <a:chOff x="0" y="0"/>
              <a:chExt cx="768" cy="576"/>
            </a:xfrm>
          </p:grpSpPr>
          <p:sp>
            <p:nvSpPr>
              <p:cNvPr id="149511" name="Oval 7"/>
              <p:cNvSpPr>
                <a:spLocks noChangeArrowheads="1"/>
              </p:cNvSpPr>
              <p:nvPr/>
            </p:nvSpPr>
            <p:spPr bwMode="hidden">
              <a:xfrm>
                <a:off x="-3" y="3"/>
                <a:ext cx="771"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eaLnBrk="0" hangingPunct="0">
                  <a:defRPr/>
                </a:pPr>
                <a:endParaRPr lang="en-US">
                  <a:cs typeface="+mn-cs"/>
                </a:endParaRPr>
              </a:p>
            </p:txBody>
          </p:sp>
          <p:sp>
            <p:nvSpPr>
              <p:cNvPr id="149512" name="Oval 8"/>
              <p:cNvSpPr>
                <a:spLocks noChangeArrowheads="1"/>
              </p:cNvSpPr>
              <p:nvPr/>
            </p:nvSpPr>
            <p:spPr bwMode="hidden">
              <a:xfrm>
                <a:off x="276" y="254"/>
                <a:ext cx="186" cy="109"/>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pPr eaLnBrk="0" hangingPunct="0">
                  <a:defRPr/>
                </a:pPr>
                <a:endParaRPr lang="en-US">
                  <a:cs typeface="+mn-cs"/>
                </a:endParaRPr>
              </a:p>
            </p:txBody>
          </p:sp>
        </p:grpSp>
        <p:grpSp>
          <p:nvGrpSpPr>
            <p:cNvPr id="17418" name="Group 9"/>
            <p:cNvGrpSpPr>
              <a:grpSpLocks/>
            </p:cNvGrpSpPr>
            <p:nvPr/>
          </p:nvGrpSpPr>
          <p:grpSpPr bwMode="auto">
            <a:xfrm>
              <a:off x="3134" y="0"/>
              <a:ext cx="768" cy="576"/>
              <a:chOff x="0" y="0"/>
              <a:chExt cx="768" cy="576"/>
            </a:xfrm>
          </p:grpSpPr>
          <p:sp>
            <p:nvSpPr>
              <p:cNvPr id="149514" name="Oval 10"/>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eaLnBrk="0" hangingPunct="0">
                  <a:defRPr/>
                </a:pPr>
                <a:endParaRPr lang="en-US">
                  <a:cs typeface="+mn-cs"/>
                </a:endParaRPr>
              </a:p>
            </p:txBody>
          </p:sp>
          <p:sp>
            <p:nvSpPr>
              <p:cNvPr id="149515" name="Oval 11"/>
              <p:cNvSpPr>
                <a:spLocks noChangeArrowheads="1"/>
              </p:cNvSpPr>
              <p:nvPr/>
            </p:nvSpPr>
            <p:spPr bwMode="hidden">
              <a:xfrm>
                <a:off x="276" y="252"/>
                <a:ext cx="188"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pPr eaLnBrk="0" hangingPunct="0">
                  <a:defRPr/>
                </a:pPr>
                <a:endParaRPr lang="en-US">
                  <a:cs typeface="+mn-cs"/>
                </a:endParaRPr>
              </a:p>
            </p:txBody>
          </p:sp>
        </p:grpSp>
        <p:grpSp>
          <p:nvGrpSpPr>
            <p:cNvPr id="17419" name="Group 12"/>
            <p:cNvGrpSpPr>
              <a:grpSpLocks/>
            </p:cNvGrpSpPr>
            <p:nvPr/>
          </p:nvGrpSpPr>
          <p:grpSpPr bwMode="auto">
            <a:xfrm>
              <a:off x="3115" y="0"/>
              <a:ext cx="2170" cy="1702"/>
              <a:chOff x="3115" y="0"/>
              <a:chExt cx="2170" cy="1702"/>
            </a:xfrm>
          </p:grpSpPr>
          <p:grpSp>
            <p:nvGrpSpPr>
              <p:cNvPr id="17420" name="Group 13"/>
              <p:cNvGrpSpPr>
                <a:grpSpLocks/>
              </p:cNvGrpSpPr>
              <p:nvPr/>
            </p:nvGrpSpPr>
            <p:grpSpPr bwMode="auto">
              <a:xfrm>
                <a:off x="3640" y="308"/>
                <a:ext cx="1145" cy="844"/>
                <a:chOff x="1265" y="814"/>
                <a:chExt cx="2919" cy="2151"/>
              </a:xfrm>
            </p:grpSpPr>
            <p:sp>
              <p:nvSpPr>
                <p:cNvPr id="149518" name="Oval 14"/>
                <p:cNvSpPr>
                  <a:spLocks noChangeArrowheads="1"/>
                </p:cNvSpPr>
                <p:nvPr/>
              </p:nvSpPr>
              <p:spPr bwMode="hidden">
                <a:xfrm>
                  <a:off x="1266"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pPr eaLnBrk="0" hangingPunct="0">
                    <a:defRPr/>
                  </a:pPr>
                  <a:endParaRPr lang="en-US">
                    <a:cs typeface="+mn-cs"/>
                  </a:endParaRPr>
                </a:p>
              </p:txBody>
            </p:sp>
            <p:sp>
              <p:nvSpPr>
                <p:cNvPr id="149519" name="Oval 15"/>
                <p:cNvSpPr>
                  <a:spLocks noChangeArrowheads="1"/>
                </p:cNvSpPr>
                <p:nvPr/>
              </p:nvSpPr>
              <p:spPr bwMode="hidden">
                <a:xfrm>
                  <a:off x="2382" y="1602"/>
                  <a:ext cx="578" cy="405"/>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pPr eaLnBrk="0" hangingPunct="0">
                    <a:defRPr/>
                  </a:pPr>
                  <a:endParaRPr lang="en-US">
                    <a:cs typeface="+mn-cs"/>
                  </a:endParaRPr>
                </a:p>
              </p:txBody>
            </p:sp>
          </p:grpSp>
          <p:grpSp>
            <p:nvGrpSpPr>
              <p:cNvPr id="17421" name="Group 16"/>
              <p:cNvGrpSpPr>
                <a:grpSpLocks/>
              </p:cNvGrpSpPr>
              <p:nvPr/>
            </p:nvGrpSpPr>
            <p:grpSpPr bwMode="auto">
              <a:xfrm>
                <a:off x="3115" y="0"/>
                <a:ext cx="2145" cy="1702"/>
                <a:chOff x="3115" y="0"/>
                <a:chExt cx="2145" cy="1702"/>
              </a:xfrm>
            </p:grpSpPr>
            <p:grpSp>
              <p:nvGrpSpPr>
                <p:cNvPr id="17444" name="Group 17"/>
                <p:cNvGrpSpPr>
                  <a:grpSpLocks/>
                </p:cNvGrpSpPr>
                <p:nvPr/>
              </p:nvGrpSpPr>
              <p:grpSpPr bwMode="auto">
                <a:xfrm>
                  <a:off x="4505" y="589"/>
                  <a:ext cx="493" cy="912"/>
                  <a:chOff x="3471" y="1530"/>
                  <a:chExt cx="1258" cy="2327"/>
                </a:xfrm>
              </p:grpSpPr>
              <p:sp>
                <p:nvSpPr>
                  <p:cNvPr id="149522" name="Freeform 18"/>
                  <p:cNvSpPr>
                    <a:spLocks/>
                  </p:cNvSpPr>
                  <p:nvPr/>
                </p:nvSpPr>
                <p:spPr bwMode="hidden">
                  <a:xfrm rot="2711884">
                    <a:off x="2772" y="2236"/>
                    <a:ext cx="1711"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sp>
                <p:nvSpPr>
                  <p:cNvPr id="149523" name="Freeform 19"/>
                  <p:cNvSpPr>
                    <a:spLocks/>
                  </p:cNvSpPr>
                  <p:nvPr/>
                </p:nvSpPr>
                <p:spPr bwMode="hidden">
                  <a:xfrm rot="2711884">
                    <a:off x="4024" y="3144"/>
                    <a:ext cx="916" cy="4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17445" name="Group 20"/>
                <p:cNvGrpSpPr>
                  <a:grpSpLocks/>
                </p:cNvGrpSpPr>
                <p:nvPr/>
              </p:nvGrpSpPr>
              <p:grpSpPr bwMode="auto">
                <a:xfrm>
                  <a:off x="4267" y="781"/>
                  <a:ext cx="966" cy="522"/>
                  <a:chOff x="2864" y="2019"/>
                  <a:chExt cx="2463" cy="1332"/>
                </a:xfrm>
              </p:grpSpPr>
              <p:sp>
                <p:nvSpPr>
                  <p:cNvPr id="149525" name="Freeform 21"/>
                  <p:cNvSpPr>
                    <a:spLocks/>
                  </p:cNvSpPr>
                  <p:nvPr/>
                </p:nvSpPr>
                <p:spPr bwMode="hidden">
                  <a:xfrm rot="2104081">
                    <a:off x="2865" y="2019"/>
                    <a:ext cx="1812"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26" name="Freeform 22"/>
                  <p:cNvSpPr>
                    <a:spLocks/>
                  </p:cNvSpPr>
                  <p:nvPr/>
                </p:nvSpPr>
                <p:spPr bwMode="hidden">
                  <a:xfrm rot="2104081">
                    <a:off x="4352" y="2805"/>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46" name="Group 23"/>
                <p:cNvGrpSpPr>
                  <a:grpSpLocks/>
                </p:cNvGrpSpPr>
                <p:nvPr/>
              </p:nvGrpSpPr>
              <p:grpSpPr bwMode="auto">
                <a:xfrm>
                  <a:off x="4280" y="707"/>
                  <a:ext cx="971" cy="417"/>
                  <a:chOff x="2897" y="1832"/>
                  <a:chExt cx="2477" cy="1064"/>
                </a:xfrm>
              </p:grpSpPr>
              <p:sp>
                <p:nvSpPr>
                  <p:cNvPr id="149528" name="Freeform 24"/>
                  <p:cNvSpPr>
                    <a:spLocks/>
                  </p:cNvSpPr>
                  <p:nvPr/>
                </p:nvSpPr>
                <p:spPr bwMode="hidden">
                  <a:xfrm rot="1582915">
                    <a:off x="2896" y="1832"/>
                    <a:ext cx="1736" cy="30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29" name="Freeform 25"/>
                  <p:cNvSpPr>
                    <a:spLocks/>
                  </p:cNvSpPr>
                  <p:nvPr/>
                </p:nvSpPr>
                <p:spPr bwMode="hidden">
                  <a:xfrm rot="1582915">
                    <a:off x="4443" y="2420"/>
                    <a:ext cx="931" cy="47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47" name="Group 26"/>
                <p:cNvGrpSpPr>
                  <a:grpSpLocks/>
                </p:cNvGrpSpPr>
                <p:nvPr/>
              </p:nvGrpSpPr>
              <p:grpSpPr bwMode="auto">
                <a:xfrm>
                  <a:off x="4291" y="630"/>
                  <a:ext cx="969" cy="364"/>
                  <a:chOff x="2924" y="1636"/>
                  <a:chExt cx="2472" cy="927"/>
                </a:xfrm>
              </p:grpSpPr>
              <p:sp>
                <p:nvSpPr>
                  <p:cNvPr id="149531" name="Freeform 27"/>
                  <p:cNvSpPr>
                    <a:spLocks/>
                  </p:cNvSpPr>
                  <p:nvPr/>
                </p:nvSpPr>
                <p:spPr bwMode="hidden">
                  <a:xfrm rot="1080363">
                    <a:off x="2913" y="1625"/>
                    <a:ext cx="1677" cy="33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32" name="Freeform 28"/>
                  <p:cNvSpPr>
                    <a:spLocks/>
                  </p:cNvSpPr>
                  <p:nvPr/>
                </p:nvSpPr>
                <p:spPr bwMode="hidden">
                  <a:xfrm rot="1080363">
                    <a:off x="4488" y="2030"/>
                    <a:ext cx="897" cy="52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48" name="Group 29"/>
                <p:cNvGrpSpPr>
                  <a:grpSpLocks/>
                </p:cNvGrpSpPr>
                <p:nvPr/>
              </p:nvGrpSpPr>
              <p:grpSpPr bwMode="auto">
                <a:xfrm>
                  <a:off x="4304" y="543"/>
                  <a:ext cx="918" cy="258"/>
                  <a:chOff x="2958" y="1414"/>
                  <a:chExt cx="2342" cy="657"/>
                </a:xfrm>
              </p:grpSpPr>
              <p:sp>
                <p:nvSpPr>
                  <p:cNvPr id="149534" name="Freeform 30"/>
                  <p:cNvSpPr>
                    <a:spLocks/>
                  </p:cNvSpPr>
                  <p:nvPr/>
                </p:nvSpPr>
                <p:spPr bwMode="hidden">
                  <a:xfrm rot="463793">
                    <a:off x="2957" y="1415"/>
                    <a:ext cx="154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35" name="Freeform 31"/>
                  <p:cNvSpPr>
                    <a:spLocks/>
                  </p:cNvSpPr>
                  <p:nvPr/>
                </p:nvSpPr>
                <p:spPr bwMode="hidden">
                  <a:xfrm rot="463793">
                    <a:off x="4470" y="1581"/>
                    <a:ext cx="829" cy="47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49" name="Group 32"/>
                <p:cNvGrpSpPr>
                  <a:grpSpLocks/>
                </p:cNvGrpSpPr>
                <p:nvPr/>
              </p:nvGrpSpPr>
              <p:grpSpPr bwMode="auto">
                <a:xfrm>
                  <a:off x="4314" y="487"/>
                  <a:ext cx="843" cy="134"/>
                  <a:chOff x="2983" y="1269"/>
                  <a:chExt cx="2150" cy="343"/>
                </a:xfrm>
              </p:grpSpPr>
              <p:sp>
                <p:nvSpPr>
                  <p:cNvPr id="149537" name="Freeform 33"/>
                  <p:cNvSpPr>
                    <a:spLocks/>
                  </p:cNvSpPr>
                  <p:nvPr/>
                </p:nvSpPr>
                <p:spPr bwMode="hidden">
                  <a:xfrm rot="-84182">
                    <a:off x="2982" y="1286"/>
                    <a:ext cx="1404" cy="22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38" name="Freeform 34"/>
                  <p:cNvSpPr>
                    <a:spLocks/>
                  </p:cNvSpPr>
                  <p:nvPr/>
                </p:nvSpPr>
                <p:spPr bwMode="hidden">
                  <a:xfrm rot="-84182">
                    <a:off x="4377" y="1258"/>
                    <a:ext cx="755" cy="35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50" name="Group 35"/>
                <p:cNvGrpSpPr>
                  <a:grpSpLocks/>
                </p:cNvGrpSpPr>
                <p:nvPr/>
              </p:nvGrpSpPr>
              <p:grpSpPr bwMode="auto">
                <a:xfrm>
                  <a:off x="4296" y="349"/>
                  <a:ext cx="737" cy="167"/>
                  <a:chOff x="2938" y="917"/>
                  <a:chExt cx="1879" cy="427"/>
                </a:xfrm>
              </p:grpSpPr>
              <p:sp>
                <p:nvSpPr>
                  <p:cNvPr id="149540" name="Freeform 36"/>
                  <p:cNvSpPr>
                    <a:spLocks/>
                  </p:cNvSpPr>
                  <p:nvPr/>
                </p:nvSpPr>
                <p:spPr bwMode="hidden">
                  <a:xfrm rot="-802576">
                    <a:off x="2927" y="1128"/>
                    <a:ext cx="1243" cy="20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41" name="Freeform 37"/>
                  <p:cNvSpPr>
                    <a:spLocks/>
                  </p:cNvSpPr>
                  <p:nvPr/>
                </p:nvSpPr>
                <p:spPr bwMode="hidden">
                  <a:xfrm rot="-802576">
                    <a:off x="4148" y="918"/>
                    <a:ext cx="668" cy="3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51" name="Group 38"/>
                <p:cNvGrpSpPr>
                  <a:grpSpLocks/>
                </p:cNvGrpSpPr>
                <p:nvPr/>
              </p:nvGrpSpPr>
              <p:grpSpPr bwMode="auto">
                <a:xfrm>
                  <a:off x="3394" y="637"/>
                  <a:ext cx="493" cy="912"/>
                  <a:chOff x="637" y="1653"/>
                  <a:chExt cx="1257" cy="2326"/>
                </a:xfrm>
              </p:grpSpPr>
              <p:sp>
                <p:nvSpPr>
                  <p:cNvPr id="149543" name="Freeform 39"/>
                  <p:cNvSpPr>
                    <a:spLocks/>
                  </p:cNvSpPr>
                  <p:nvPr/>
                </p:nvSpPr>
                <p:spPr bwMode="hidden">
                  <a:xfrm rot="18888116" flipH="1">
                    <a:off x="875" y="2348"/>
                    <a:ext cx="1723"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44" name="Freeform 40"/>
                  <p:cNvSpPr>
                    <a:spLocks/>
                  </p:cNvSpPr>
                  <p:nvPr/>
                </p:nvSpPr>
                <p:spPr bwMode="hidden">
                  <a:xfrm rot="18888116" flipH="1">
                    <a:off x="419" y="3271"/>
                    <a:ext cx="92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17452" name="Group 41"/>
                <p:cNvGrpSpPr>
                  <a:grpSpLocks/>
                </p:cNvGrpSpPr>
                <p:nvPr/>
              </p:nvGrpSpPr>
              <p:grpSpPr bwMode="auto">
                <a:xfrm>
                  <a:off x="3142" y="850"/>
                  <a:ext cx="966" cy="522"/>
                  <a:chOff x="-5" y="2196"/>
                  <a:chExt cx="2463" cy="1332"/>
                </a:xfrm>
              </p:grpSpPr>
              <p:sp>
                <p:nvSpPr>
                  <p:cNvPr id="149546" name="Freeform 42"/>
                  <p:cNvSpPr>
                    <a:spLocks/>
                  </p:cNvSpPr>
                  <p:nvPr/>
                </p:nvSpPr>
                <p:spPr bwMode="hidden">
                  <a:xfrm rot="19495919" flipH="1">
                    <a:off x="644" y="2196"/>
                    <a:ext cx="1803"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47" name="Freeform 43"/>
                  <p:cNvSpPr>
                    <a:spLocks/>
                  </p:cNvSpPr>
                  <p:nvPr/>
                </p:nvSpPr>
                <p:spPr bwMode="hidden">
                  <a:xfrm rot="19495919" flipH="1">
                    <a:off x="-6" y="2982"/>
                    <a:ext cx="968"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17453" name="Group 44"/>
                <p:cNvGrpSpPr>
                  <a:grpSpLocks/>
                </p:cNvGrpSpPr>
                <p:nvPr/>
              </p:nvGrpSpPr>
              <p:grpSpPr bwMode="auto">
                <a:xfrm>
                  <a:off x="3124" y="777"/>
                  <a:ext cx="971" cy="417"/>
                  <a:chOff x="-52" y="2009"/>
                  <a:chExt cx="2477" cy="1064"/>
                </a:xfrm>
              </p:grpSpPr>
              <p:sp>
                <p:nvSpPr>
                  <p:cNvPr id="149549" name="Freeform 45"/>
                  <p:cNvSpPr>
                    <a:spLocks/>
                  </p:cNvSpPr>
                  <p:nvPr/>
                </p:nvSpPr>
                <p:spPr bwMode="hidden">
                  <a:xfrm rot="20017085" flipH="1">
                    <a:off x="689" y="2010"/>
                    <a:ext cx="1736" cy="30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50" name="Freeform 46"/>
                  <p:cNvSpPr>
                    <a:spLocks/>
                  </p:cNvSpPr>
                  <p:nvPr/>
                </p:nvSpPr>
                <p:spPr bwMode="hidden">
                  <a:xfrm rot="20017085" flipH="1">
                    <a:off x="-53" y="2598"/>
                    <a:ext cx="931" cy="46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17454" name="Group 47"/>
                <p:cNvGrpSpPr>
                  <a:grpSpLocks/>
                </p:cNvGrpSpPr>
                <p:nvPr/>
              </p:nvGrpSpPr>
              <p:grpSpPr bwMode="auto">
                <a:xfrm>
                  <a:off x="3115" y="700"/>
                  <a:ext cx="969" cy="363"/>
                  <a:chOff x="-74" y="1813"/>
                  <a:chExt cx="2472" cy="927"/>
                </a:xfrm>
              </p:grpSpPr>
              <p:sp>
                <p:nvSpPr>
                  <p:cNvPr id="149552" name="Freeform 48"/>
                  <p:cNvSpPr>
                    <a:spLocks/>
                  </p:cNvSpPr>
                  <p:nvPr/>
                </p:nvSpPr>
                <p:spPr bwMode="hidden">
                  <a:xfrm rot="20519637" flipH="1">
                    <a:off x="721" y="1812"/>
                    <a:ext cx="1677" cy="32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53" name="Freeform 49"/>
                  <p:cNvSpPr>
                    <a:spLocks/>
                  </p:cNvSpPr>
                  <p:nvPr/>
                </p:nvSpPr>
                <p:spPr bwMode="hidden">
                  <a:xfrm rot="20519637" flipH="1">
                    <a:off x="-74" y="2212"/>
                    <a:ext cx="900" cy="51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17455" name="Group 50"/>
                <p:cNvGrpSpPr>
                  <a:grpSpLocks/>
                </p:cNvGrpSpPr>
                <p:nvPr/>
              </p:nvGrpSpPr>
              <p:grpSpPr bwMode="auto">
                <a:xfrm>
                  <a:off x="3153" y="613"/>
                  <a:ext cx="918" cy="257"/>
                  <a:chOff x="22" y="1591"/>
                  <a:chExt cx="2342" cy="657"/>
                </a:xfrm>
              </p:grpSpPr>
              <p:sp>
                <p:nvSpPr>
                  <p:cNvPr id="149555" name="Freeform 51"/>
                  <p:cNvSpPr>
                    <a:spLocks/>
                  </p:cNvSpPr>
                  <p:nvPr/>
                </p:nvSpPr>
                <p:spPr bwMode="hidden">
                  <a:xfrm rot="21136207" flipH="1">
                    <a:off x="819" y="1580"/>
                    <a:ext cx="154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56" name="Freeform 52"/>
                  <p:cNvSpPr>
                    <a:spLocks/>
                  </p:cNvSpPr>
                  <p:nvPr/>
                </p:nvSpPr>
                <p:spPr bwMode="hidden">
                  <a:xfrm rot="21136207" flipH="1">
                    <a:off x="21" y="1757"/>
                    <a:ext cx="829"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17456" name="Group 53"/>
                <p:cNvGrpSpPr>
                  <a:grpSpLocks/>
                </p:cNvGrpSpPr>
                <p:nvPr/>
              </p:nvGrpSpPr>
              <p:grpSpPr bwMode="auto">
                <a:xfrm>
                  <a:off x="3218" y="556"/>
                  <a:ext cx="843" cy="134"/>
                  <a:chOff x="189" y="1446"/>
                  <a:chExt cx="2150" cy="343"/>
                </a:xfrm>
              </p:grpSpPr>
              <p:sp>
                <p:nvSpPr>
                  <p:cNvPr id="149558" name="Freeform 54"/>
                  <p:cNvSpPr>
                    <a:spLocks/>
                  </p:cNvSpPr>
                  <p:nvPr/>
                </p:nvSpPr>
                <p:spPr bwMode="hidden">
                  <a:xfrm rot="84182" flipH="1">
                    <a:off x="935" y="1463"/>
                    <a:ext cx="1404" cy="22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59" name="Freeform 55"/>
                  <p:cNvSpPr>
                    <a:spLocks/>
                  </p:cNvSpPr>
                  <p:nvPr/>
                </p:nvSpPr>
                <p:spPr bwMode="hidden">
                  <a:xfrm rot="84182" flipH="1">
                    <a:off x="189" y="1435"/>
                    <a:ext cx="755" cy="35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17457" name="Group 56"/>
                <p:cNvGrpSpPr>
                  <a:grpSpLocks/>
                </p:cNvGrpSpPr>
                <p:nvPr/>
              </p:nvGrpSpPr>
              <p:grpSpPr bwMode="auto">
                <a:xfrm>
                  <a:off x="3342" y="418"/>
                  <a:ext cx="737" cy="167"/>
                  <a:chOff x="505" y="1094"/>
                  <a:chExt cx="1879" cy="427"/>
                </a:xfrm>
              </p:grpSpPr>
              <p:sp>
                <p:nvSpPr>
                  <p:cNvPr id="149561" name="Freeform 57"/>
                  <p:cNvSpPr>
                    <a:spLocks/>
                  </p:cNvSpPr>
                  <p:nvPr/>
                </p:nvSpPr>
                <p:spPr bwMode="hidden">
                  <a:xfrm rot="802576" flipH="1">
                    <a:off x="1151" y="1306"/>
                    <a:ext cx="1234" cy="2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62" name="Freeform 58"/>
                  <p:cNvSpPr>
                    <a:spLocks/>
                  </p:cNvSpPr>
                  <p:nvPr/>
                </p:nvSpPr>
                <p:spPr bwMode="hidden">
                  <a:xfrm rot="802576" flipH="1">
                    <a:off x="505" y="1095"/>
                    <a:ext cx="662" cy="3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58" name="Group 59"/>
                <p:cNvGrpSpPr>
                  <a:grpSpLocks/>
                </p:cNvGrpSpPr>
                <p:nvPr/>
              </p:nvGrpSpPr>
              <p:grpSpPr bwMode="auto">
                <a:xfrm>
                  <a:off x="3386" y="341"/>
                  <a:ext cx="725" cy="218"/>
                  <a:chOff x="616" y="899"/>
                  <a:chExt cx="1850" cy="554"/>
                </a:xfrm>
              </p:grpSpPr>
              <p:sp>
                <p:nvSpPr>
                  <p:cNvPr id="149564" name="Freeform 60"/>
                  <p:cNvSpPr>
                    <a:spLocks/>
                  </p:cNvSpPr>
                  <p:nvPr/>
                </p:nvSpPr>
                <p:spPr bwMode="hidden">
                  <a:xfrm rot="1277471" flipH="1">
                    <a:off x="1231" y="1237"/>
                    <a:ext cx="1235" cy="21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65" name="Freeform 61"/>
                  <p:cNvSpPr>
                    <a:spLocks/>
                  </p:cNvSpPr>
                  <p:nvPr/>
                </p:nvSpPr>
                <p:spPr bwMode="hidden">
                  <a:xfrm rot="1277471" flipH="1">
                    <a:off x="615" y="898"/>
                    <a:ext cx="66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59" name="Group 62"/>
                <p:cNvGrpSpPr>
                  <a:grpSpLocks/>
                </p:cNvGrpSpPr>
                <p:nvPr/>
              </p:nvGrpSpPr>
              <p:grpSpPr bwMode="auto">
                <a:xfrm>
                  <a:off x="3472" y="231"/>
                  <a:ext cx="693" cy="291"/>
                  <a:chOff x="3472" y="231"/>
                  <a:chExt cx="693" cy="291"/>
                </a:xfrm>
              </p:grpSpPr>
              <p:sp>
                <p:nvSpPr>
                  <p:cNvPr id="149567" name="Freeform 63"/>
                  <p:cNvSpPr>
                    <a:spLocks/>
                  </p:cNvSpPr>
                  <p:nvPr/>
                </p:nvSpPr>
                <p:spPr bwMode="hidden">
                  <a:xfrm rot="2028410" flipH="1">
                    <a:off x="3679" y="438"/>
                    <a:ext cx="483"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68" name="Freeform 64"/>
                  <p:cNvSpPr>
                    <a:spLocks/>
                  </p:cNvSpPr>
                  <p:nvPr/>
                </p:nvSpPr>
                <p:spPr bwMode="hidden">
                  <a:xfrm rot="2028410" flipH="1">
                    <a:off x="3472" y="228"/>
                    <a:ext cx="260" cy="13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60" name="Group 65"/>
                <p:cNvGrpSpPr>
                  <a:grpSpLocks/>
                </p:cNvGrpSpPr>
                <p:nvPr/>
              </p:nvGrpSpPr>
              <p:grpSpPr bwMode="auto">
                <a:xfrm>
                  <a:off x="3554" y="118"/>
                  <a:ext cx="664" cy="349"/>
                  <a:chOff x="3554" y="118"/>
                  <a:chExt cx="664" cy="349"/>
                </a:xfrm>
              </p:grpSpPr>
              <p:sp>
                <p:nvSpPr>
                  <p:cNvPr id="149570" name="Freeform 66"/>
                  <p:cNvSpPr>
                    <a:spLocks/>
                  </p:cNvSpPr>
                  <p:nvPr/>
                </p:nvSpPr>
                <p:spPr bwMode="hidden">
                  <a:xfrm rot="2664424" flipH="1">
                    <a:off x="3728" y="383"/>
                    <a:ext cx="490"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71" name="Freeform 67"/>
                  <p:cNvSpPr>
                    <a:spLocks/>
                  </p:cNvSpPr>
                  <p:nvPr/>
                </p:nvSpPr>
                <p:spPr bwMode="hidden">
                  <a:xfrm rot="2664424" flipH="1">
                    <a:off x="3554" y="118"/>
                    <a:ext cx="263"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61" name="Group 68"/>
                <p:cNvGrpSpPr>
                  <a:grpSpLocks/>
                </p:cNvGrpSpPr>
                <p:nvPr/>
              </p:nvGrpSpPr>
              <p:grpSpPr bwMode="auto">
                <a:xfrm>
                  <a:off x="3784" y="30"/>
                  <a:ext cx="305" cy="593"/>
                  <a:chOff x="1633" y="104"/>
                  <a:chExt cx="778" cy="1512"/>
                </a:xfrm>
              </p:grpSpPr>
              <p:sp>
                <p:nvSpPr>
                  <p:cNvPr id="149573" name="Freeform 69"/>
                  <p:cNvSpPr>
                    <a:spLocks/>
                  </p:cNvSpPr>
                  <p:nvPr/>
                </p:nvSpPr>
                <p:spPr bwMode="hidden">
                  <a:xfrm rot="3473776" flipH="1">
                    <a:off x="1752" y="958"/>
                    <a:ext cx="1101" cy="21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74" name="Freeform 70"/>
                  <p:cNvSpPr>
                    <a:spLocks/>
                  </p:cNvSpPr>
                  <p:nvPr/>
                </p:nvSpPr>
                <p:spPr bwMode="hidden">
                  <a:xfrm rot="3473776" flipH="1">
                    <a:off x="1505" y="231"/>
                    <a:ext cx="591"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62" name="Group 71"/>
                <p:cNvGrpSpPr>
                  <a:grpSpLocks/>
                </p:cNvGrpSpPr>
                <p:nvPr/>
              </p:nvGrpSpPr>
              <p:grpSpPr bwMode="auto">
                <a:xfrm>
                  <a:off x="3903" y="0"/>
                  <a:ext cx="248" cy="601"/>
                  <a:chOff x="1935" y="28"/>
                  <a:chExt cx="634" cy="1534"/>
                </a:xfrm>
              </p:grpSpPr>
              <p:sp>
                <p:nvSpPr>
                  <p:cNvPr id="149576" name="Freeform 72"/>
                  <p:cNvSpPr>
                    <a:spLocks/>
                  </p:cNvSpPr>
                  <p:nvPr/>
                </p:nvSpPr>
                <p:spPr bwMode="hidden">
                  <a:xfrm rot="4126480" flipH="1">
                    <a:off x="1937" y="919"/>
                    <a:ext cx="1049" cy="2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77" name="Freeform 73"/>
                  <p:cNvSpPr>
                    <a:spLocks/>
                  </p:cNvSpPr>
                  <p:nvPr/>
                </p:nvSpPr>
                <p:spPr bwMode="hidden">
                  <a:xfrm rot="4126480" flipH="1">
                    <a:off x="1820"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63" name="Group 74"/>
                <p:cNvGrpSpPr>
                  <a:grpSpLocks/>
                </p:cNvGrpSpPr>
                <p:nvPr/>
              </p:nvGrpSpPr>
              <p:grpSpPr bwMode="auto">
                <a:xfrm>
                  <a:off x="4251" y="252"/>
                  <a:ext cx="723" cy="222"/>
                  <a:chOff x="2822" y="672"/>
                  <a:chExt cx="1845" cy="566"/>
                </a:xfrm>
              </p:grpSpPr>
              <p:sp>
                <p:nvSpPr>
                  <p:cNvPr id="149579" name="Freeform 75"/>
                  <p:cNvSpPr>
                    <a:spLocks/>
                  </p:cNvSpPr>
                  <p:nvPr/>
                </p:nvSpPr>
                <p:spPr bwMode="hidden">
                  <a:xfrm rot="-1325434">
                    <a:off x="2811" y="1022"/>
                    <a:ext cx="1232" cy="21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80" name="Freeform 76"/>
                  <p:cNvSpPr>
                    <a:spLocks/>
                  </p:cNvSpPr>
                  <p:nvPr/>
                </p:nvSpPr>
                <p:spPr bwMode="hidden">
                  <a:xfrm rot="-1325434">
                    <a:off x="4003" y="673"/>
                    <a:ext cx="653"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64" name="Group 77"/>
                <p:cNvGrpSpPr>
                  <a:grpSpLocks/>
                </p:cNvGrpSpPr>
                <p:nvPr/>
              </p:nvGrpSpPr>
              <p:grpSpPr bwMode="auto">
                <a:xfrm>
                  <a:off x="4196" y="163"/>
                  <a:ext cx="699" cy="282"/>
                  <a:chOff x="2683" y="445"/>
                  <a:chExt cx="1781" cy="717"/>
                </a:xfrm>
              </p:grpSpPr>
              <p:sp>
                <p:nvSpPr>
                  <p:cNvPr id="149582" name="Freeform 78"/>
                  <p:cNvSpPr>
                    <a:spLocks/>
                  </p:cNvSpPr>
                  <p:nvPr/>
                </p:nvSpPr>
                <p:spPr bwMode="hidden">
                  <a:xfrm rot="-1921064">
                    <a:off x="2682" y="946"/>
                    <a:ext cx="1227" cy="21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83" name="Freeform 79"/>
                  <p:cNvSpPr>
                    <a:spLocks/>
                  </p:cNvSpPr>
                  <p:nvPr/>
                </p:nvSpPr>
                <p:spPr bwMode="hidden">
                  <a:xfrm rot="-1921064">
                    <a:off x="3801" y="444"/>
                    <a:ext cx="65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sp>
              <p:nvSpPr>
                <p:cNvPr id="149584" name="Freeform 80"/>
                <p:cNvSpPr>
                  <a:spLocks/>
                </p:cNvSpPr>
                <p:nvPr/>
              </p:nvSpPr>
              <p:spPr bwMode="hidden">
                <a:xfrm rot="4578755" flipH="1">
                  <a:off x="3968" y="372"/>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pPr eaLnBrk="0" hangingPunct="0">
                    <a:defRPr/>
                  </a:pPr>
                  <a:endParaRPr lang="en-US">
                    <a:cs typeface="+mn-cs"/>
                  </a:endParaRPr>
                </a:p>
              </p:txBody>
            </p:sp>
            <p:sp>
              <p:nvSpPr>
                <p:cNvPr id="149585" name="Freeform 81"/>
                <p:cNvSpPr>
                  <a:spLocks/>
                </p:cNvSpPr>
                <p:nvPr/>
              </p:nvSpPr>
              <p:spPr bwMode="hidden">
                <a:xfrm rot="4578755" flipH="1">
                  <a:off x="3977" y="77"/>
                  <a:ext cx="216" cy="9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grpSp>
              <p:nvGrpSpPr>
                <p:cNvPr id="17467" name="Group 82"/>
                <p:cNvGrpSpPr>
                  <a:grpSpLocks/>
                </p:cNvGrpSpPr>
                <p:nvPr/>
              </p:nvGrpSpPr>
              <p:grpSpPr bwMode="auto">
                <a:xfrm>
                  <a:off x="4242" y="5"/>
                  <a:ext cx="251" cy="596"/>
                  <a:chOff x="2800" y="41"/>
                  <a:chExt cx="640" cy="1520"/>
                </a:xfrm>
              </p:grpSpPr>
              <p:sp>
                <p:nvSpPr>
                  <p:cNvPr id="149587" name="Freeform 83"/>
                  <p:cNvSpPr>
                    <a:spLocks/>
                  </p:cNvSpPr>
                  <p:nvPr/>
                </p:nvSpPr>
                <p:spPr bwMode="hidden">
                  <a:xfrm rot="-3857755">
                    <a:off x="2367" y="931"/>
                    <a:ext cx="1052" cy="1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88" name="Freeform 84"/>
                  <p:cNvSpPr>
                    <a:spLocks/>
                  </p:cNvSpPr>
                  <p:nvPr/>
                </p:nvSpPr>
                <p:spPr bwMode="hidden">
                  <a:xfrm rot="-3857755">
                    <a:off x="3013" y="180"/>
                    <a:ext cx="566" cy="28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68" name="Group 85"/>
                <p:cNvGrpSpPr>
                  <a:grpSpLocks/>
                </p:cNvGrpSpPr>
                <p:nvPr/>
              </p:nvGrpSpPr>
              <p:grpSpPr bwMode="auto">
                <a:xfrm>
                  <a:off x="4295" y="53"/>
                  <a:ext cx="398" cy="574"/>
                  <a:chOff x="2934" y="163"/>
                  <a:chExt cx="1017" cy="1464"/>
                </a:xfrm>
              </p:grpSpPr>
              <p:sp>
                <p:nvSpPr>
                  <p:cNvPr id="149590" name="Freeform 86"/>
                  <p:cNvSpPr>
                    <a:spLocks/>
                  </p:cNvSpPr>
                  <p:nvPr/>
                </p:nvSpPr>
                <p:spPr bwMode="hidden">
                  <a:xfrm rot="-2777260">
                    <a:off x="2493" y="915"/>
                    <a:ext cx="1154"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91" name="Freeform 87"/>
                  <p:cNvSpPr>
                    <a:spLocks/>
                  </p:cNvSpPr>
                  <p:nvPr/>
                </p:nvSpPr>
                <p:spPr bwMode="hidden">
                  <a:xfrm rot="-2777260">
                    <a:off x="3431" y="262"/>
                    <a:ext cx="619" cy="42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69" name="Group 88"/>
                <p:cNvGrpSpPr>
                  <a:grpSpLocks/>
                </p:cNvGrpSpPr>
                <p:nvPr/>
              </p:nvGrpSpPr>
              <p:grpSpPr bwMode="auto">
                <a:xfrm>
                  <a:off x="4215" y="2"/>
                  <a:ext cx="95" cy="567"/>
                  <a:chOff x="2730" y="32"/>
                  <a:chExt cx="243" cy="1448"/>
                </a:xfrm>
              </p:grpSpPr>
              <p:sp>
                <p:nvSpPr>
                  <p:cNvPr id="149593" name="Freeform 89"/>
                  <p:cNvSpPr>
                    <a:spLocks/>
                  </p:cNvSpPr>
                  <p:nvPr/>
                </p:nvSpPr>
                <p:spPr bwMode="hidden">
                  <a:xfrm rot="-4903748">
                    <a:off x="2297" y="959"/>
                    <a:ext cx="954" cy="8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94" name="Freeform 90"/>
                  <p:cNvSpPr>
                    <a:spLocks/>
                  </p:cNvSpPr>
                  <p:nvPr/>
                </p:nvSpPr>
                <p:spPr bwMode="hidden">
                  <a:xfrm rot="-4903748">
                    <a:off x="2650" y="222"/>
                    <a:ext cx="511" cy="13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pPr eaLnBrk="0" hangingPunct="0">
                      <a:defRPr/>
                    </a:pPr>
                    <a:endParaRPr lang="en-US">
                      <a:cs typeface="+mn-cs"/>
                    </a:endParaRPr>
                  </a:p>
                </p:txBody>
              </p:sp>
            </p:grpSp>
            <p:grpSp>
              <p:nvGrpSpPr>
                <p:cNvPr id="17470" name="Group 91"/>
                <p:cNvGrpSpPr>
                  <a:grpSpLocks/>
                </p:cNvGrpSpPr>
                <p:nvPr/>
              </p:nvGrpSpPr>
              <p:grpSpPr bwMode="auto">
                <a:xfrm>
                  <a:off x="3514" y="683"/>
                  <a:ext cx="425" cy="960"/>
                  <a:chOff x="943" y="1769"/>
                  <a:chExt cx="1085" cy="2450"/>
                </a:xfrm>
              </p:grpSpPr>
              <p:sp>
                <p:nvSpPr>
                  <p:cNvPr id="149596" name="Freeform 92"/>
                  <p:cNvSpPr>
                    <a:spLocks/>
                  </p:cNvSpPr>
                  <p:nvPr/>
                </p:nvSpPr>
                <p:spPr bwMode="hidden">
                  <a:xfrm rot="18335692" flipH="1">
                    <a:off x="1009" y="2474"/>
                    <a:ext cx="172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597" name="Freeform 93"/>
                  <p:cNvSpPr>
                    <a:spLocks/>
                  </p:cNvSpPr>
                  <p:nvPr/>
                </p:nvSpPr>
                <p:spPr bwMode="hidden">
                  <a:xfrm rot="18335692" flipH="1">
                    <a:off x="725" y="3500"/>
                    <a:ext cx="92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17471" name="Group 94"/>
                <p:cNvGrpSpPr>
                  <a:grpSpLocks/>
                </p:cNvGrpSpPr>
                <p:nvPr/>
              </p:nvGrpSpPr>
              <p:grpSpPr bwMode="auto">
                <a:xfrm>
                  <a:off x="3715" y="748"/>
                  <a:ext cx="300" cy="930"/>
                  <a:chOff x="1455" y="1936"/>
                  <a:chExt cx="766" cy="2373"/>
                </a:xfrm>
              </p:grpSpPr>
              <p:sp>
                <p:nvSpPr>
                  <p:cNvPr id="149599" name="Freeform 95"/>
                  <p:cNvSpPr>
                    <a:spLocks/>
                  </p:cNvSpPr>
                  <p:nvPr/>
                </p:nvSpPr>
                <p:spPr bwMode="hidden">
                  <a:xfrm rot="17542885" flipH="1">
                    <a:off x="1268" y="2577"/>
                    <a:ext cx="159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600" name="Freeform 96"/>
                  <p:cNvSpPr>
                    <a:spLocks/>
                  </p:cNvSpPr>
                  <p:nvPr/>
                </p:nvSpPr>
                <p:spPr bwMode="hidden">
                  <a:xfrm rot="17542885" flipH="1">
                    <a:off x="1278" y="3630"/>
                    <a:ext cx="84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17472" name="Group 97"/>
                <p:cNvGrpSpPr>
                  <a:grpSpLocks/>
                </p:cNvGrpSpPr>
                <p:nvPr/>
              </p:nvGrpSpPr>
              <p:grpSpPr bwMode="auto">
                <a:xfrm rot="88588">
                  <a:off x="3923" y="769"/>
                  <a:ext cx="180" cy="913"/>
                  <a:chOff x="1956" y="1990"/>
                  <a:chExt cx="492" cy="2604"/>
                </a:xfrm>
              </p:grpSpPr>
              <p:sp>
                <p:nvSpPr>
                  <p:cNvPr id="149602" name="Freeform 98"/>
                  <p:cNvSpPr>
                    <a:spLocks/>
                  </p:cNvSpPr>
                  <p:nvPr/>
                </p:nvSpPr>
                <p:spPr bwMode="hidden">
                  <a:xfrm rot="16782062" flipH="1">
                    <a:off x="1428" y="2682"/>
                    <a:ext cx="1712" cy="30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sp>
                <p:nvSpPr>
                  <p:cNvPr id="149603" name="Freeform 99"/>
                  <p:cNvSpPr>
                    <a:spLocks/>
                  </p:cNvSpPr>
                  <p:nvPr/>
                </p:nvSpPr>
                <p:spPr bwMode="hidden">
                  <a:xfrm rot="16782062" flipH="1">
                    <a:off x="1720" y="3887"/>
                    <a:ext cx="917" cy="47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17473" name="Group 100"/>
                <p:cNvGrpSpPr>
                  <a:grpSpLocks/>
                </p:cNvGrpSpPr>
                <p:nvPr/>
              </p:nvGrpSpPr>
              <p:grpSpPr bwMode="auto">
                <a:xfrm>
                  <a:off x="4451" y="662"/>
                  <a:ext cx="442" cy="951"/>
                  <a:chOff x="3334" y="1717"/>
                  <a:chExt cx="1125" cy="2426"/>
                </a:xfrm>
              </p:grpSpPr>
              <p:sp>
                <p:nvSpPr>
                  <p:cNvPr id="149605" name="Freeform 101"/>
                  <p:cNvSpPr>
                    <a:spLocks/>
                  </p:cNvSpPr>
                  <p:nvPr/>
                </p:nvSpPr>
                <p:spPr bwMode="hidden">
                  <a:xfrm rot="3144576">
                    <a:off x="2627" y="2423"/>
                    <a:ext cx="1723"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sp>
                <p:nvSpPr>
                  <p:cNvPr id="149606" name="Freeform 102"/>
                  <p:cNvSpPr>
                    <a:spLocks/>
                  </p:cNvSpPr>
                  <p:nvPr/>
                </p:nvSpPr>
                <p:spPr bwMode="hidden">
                  <a:xfrm rot="3144576">
                    <a:off x="3752" y="3435"/>
                    <a:ext cx="925" cy="49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17474" name="Group 103"/>
                <p:cNvGrpSpPr>
                  <a:grpSpLocks/>
                </p:cNvGrpSpPr>
                <p:nvPr/>
              </p:nvGrpSpPr>
              <p:grpSpPr bwMode="auto">
                <a:xfrm>
                  <a:off x="4391" y="721"/>
                  <a:ext cx="347" cy="951"/>
                  <a:chOff x="3181" y="1866"/>
                  <a:chExt cx="883" cy="2426"/>
                </a:xfrm>
              </p:grpSpPr>
              <p:sp>
                <p:nvSpPr>
                  <p:cNvPr id="149608" name="Freeform 104"/>
                  <p:cNvSpPr>
                    <a:spLocks/>
                  </p:cNvSpPr>
                  <p:nvPr/>
                </p:nvSpPr>
                <p:spPr bwMode="hidden">
                  <a:xfrm rot="3745735">
                    <a:off x="2506" y="2530"/>
                    <a:ext cx="1649"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sp>
                <p:nvSpPr>
                  <p:cNvPr id="149609" name="Freeform 105"/>
                  <p:cNvSpPr>
                    <a:spLocks/>
                  </p:cNvSpPr>
                  <p:nvPr/>
                </p:nvSpPr>
                <p:spPr bwMode="hidden">
                  <a:xfrm rot="3745735">
                    <a:off x="3387" y="3603"/>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pPr eaLnBrk="0" hangingPunct="0">
                      <a:defRPr/>
                    </a:pPr>
                    <a:endParaRPr lang="en-US">
                      <a:cs typeface="+mn-cs"/>
                    </a:endParaRPr>
                  </a:p>
                </p:txBody>
              </p:sp>
            </p:grpSp>
            <p:grpSp>
              <p:nvGrpSpPr>
                <p:cNvPr id="17475" name="Group 106"/>
                <p:cNvGrpSpPr>
                  <a:grpSpLocks/>
                </p:cNvGrpSpPr>
                <p:nvPr/>
              </p:nvGrpSpPr>
              <p:grpSpPr bwMode="auto">
                <a:xfrm>
                  <a:off x="4323" y="767"/>
                  <a:ext cx="243" cy="935"/>
                  <a:chOff x="3006" y="1983"/>
                  <a:chExt cx="619" cy="2386"/>
                </a:xfrm>
              </p:grpSpPr>
              <p:sp>
                <p:nvSpPr>
                  <p:cNvPr id="149611" name="Freeform 107"/>
                  <p:cNvSpPr>
                    <a:spLocks/>
                  </p:cNvSpPr>
                  <p:nvPr/>
                </p:nvSpPr>
                <p:spPr bwMode="hidden">
                  <a:xfrm rot="4286818">
                    <a:off x="2328" y="2650"/>
                    <a:ext cx="1600" cy="24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sp>
                <p:nvSpPr>
                  <p:cNvPr id="149612" name="Freeform 108"/>
                  <p:cNvSpPr>
                    <a:spLocks/>
                  </p:cNvSpPr>
                  <p:nvPr/>
                </p:nvSpPr>
                <p:spPr bwMode="hidden">
                  <a:xfrm rot="4286818">
                    <a:off x="3003" y="3736"/>
                    <a:ext cx="857"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eaLnBrk="0" hangingPunct="0">
                      <a:defRPr/>
                    </a:pPr>
                    <a:endParaRPr lang="en-US">
                      <a:cs typeface="+mn-cs"/>
                    </a:endParaRPr>
                  </a:p>
                </p:txBody>
              </p:sp>
            </p:grpSp>
            <p:grpSp>
              <p:nvGrpSpPr>
                <p:cNvPr id="17476" name="Group 109"/>
                <p:cNvGrpSpPr>
                  <a:grpSpLocks/>
                </p:cNvGrpSpPr>
                <p:nvPr/>
              </p:nvGrpSpPr>
              <p:grpSpPr bwMode="auto">
                <a:xfrm>
                  <a:off x="4249" y="813"/>
                  <a:ext cx="159" cy="870"/>
                  <a:chOff x="2819" y="2101"/>
                  <a:chExt cx="405" cy="2219"/>
                </a:xfrm>
              </p:grpSpPr>
              <p:sp>
                <p:nvSpPr>
                  <p:cNvPr id="149614" name="Freeform 110"/>
                  <p:cNvSpPr>
                    <a:spLocks/>
                  </p:cNvSpPr>
                  <p:nvPr/>
                </p:nvSpPr>
                <p:spPr bwMode="hidden">
                  <a:xfrm rot="4898956">
                    <a:off x="2213" y="2706"/>
                    <a:ext cx="1460" cy="2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pPr eaLnBrk="0" hangingPunct="0">
                      <a:defRPr/>
                    </a:pPr>
                    <a:endParaRPr lang="en-US">
                      <a:cs typeface="+mn-cs"/>
                    </a:endParaRPr>
                  </a:p>
                </p:txBody>
              </p:sp>
              <p:sp>
                <p:nvSpPr>
                  <p:cNvPr id="149615" name="Freeform 111"/>
                  <p:cNvSpPr>
                    <a:spLocks/>
                  </p:cNvSpPr>
                  <p:nvPr/>
                </p:nvSpPr>
                <p:spPr bwMode="hidden">
                  <a:xfrm rot="4898956">
                    <a:off x="2637" y="3721"/>
                    <a:ext cx="78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eaLnBrk="0" hangingPunct="0">
                      <a:defRPr/>
                    </a:pPr>
                    <a:endParaRPr lang="en-US">
                      <a:cs typeface="+mn-cs"/>
                    </a:endParaRPr>
                  </a:p>
                </p:txBody>
              </p:sp>
            </p:grpSp>
            <p:grpSp>
              <p:nvGrpSpPr>
                <p:cNvPr id="17477" name="Group 112"/>
                <p:cNvGrpSpPr>
                  <a:grpSpLocks/>
                </p:cNvGrpSpPr>
                <p:nvPr/>
              </p:nvGrpSpPr>
              <p:grpSpPr bwMode="auto">
                <a:xfrm>
                  <a:off x="4045" y="826"/>
                  <a:ext cx="167" cy="857"/>
                  <a:chOff x="2287" y="2135"/>
                  <a:chExt cx="426" cy="2185"/>
                </a:xfrm>
              </p:grpSpPr>
              <p:sp>
                <p:nvSpPr>
                  <p:cNvPr id="149617" name="Freeform 113"/>
                  <p:cNvSpPr>
                    <a:spLocks/>
                  </p:cNvSpPr>
                  <p:nvPr/>
                </p:nvSpPr>
                <p:spPr bwMode="hidden">
                  <a:xfrm rot="5755659">
                    <a:off x="1903" y="2758"/>
                    <a:ext cx="1432" cy="1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pPr eaLnBrk="0" hangingPunct="0">
                      <a:defRPr/>
                    </a:pPr>
                    <a:endParaRPr lang="en-US">
                      <a:cs typeface="+mn-cs"/>
                    </a:endParaRPr>
                  </a:p>
                </p:txBody>
              </p:sp>
              <p:sp>
                <p:nvSpPr>
                  <p:cNvPr id="149618" name="Freeform 114"/>
                  <p:cNvSpPr>
                    <a:spLocks/>
                  </p:cNvSpPr>
                  <p:nvPr/>
                </p:nvSpPr>
                <p:spPr bwMode="hidden">
                  <a:xfrm rot="5755659">
                    <a:off x="2051" y="3778"/>
                    <a:ext cx="767" cy="29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pPr eaLnBrk="0" hangingPunct="0">
                      <a:defRPr/>
                    </a:pPr>
                    <a:endParaRPr lang="en-US">
                      <a:cs typeface="+mn-cs"/>
                    </a:endParaRPr>
                  </a:p>
                </p:txBody>
              </p:sp>
            </p:grpSp>
          </p:grpSp>
          <p:sp>
            <p:nvSpPr>
              <p:cNvPr id="149619" name="Freeform 115"/>
              <p:cNvSpPr>
                <a:spLocks/>
              </p:cNvSpPr>
              <p:nvPr/>
            </p:nvSpPr>
            <p:spPr bwMode="hidden">
              <a:xfrm flipH="1">
                <a:off x="3873" y="934"/>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149620" name="Arc 116"/>
              <p:cNvSpPr>
                <a:spLocks/>
              </p:cNvSpPr>
              <p:nvPr/>
            </p:nvSpPr>
            <p:spPr bwMode="hidden">
              <a:xfrm flipH="1">
                <a:off x="3527" y="725"/>
                <a:ext cx="832" cy="900"/>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49621" name="Arc 117"/>
              <p:cNvSpPr>
                <a:spLocks/>
              </p:cNvSpPr>
              <p:nvPr/>
            </p:nvSpPr>
            <p:spPr bwMode="hidden">
              <a:xfrm flipV="1">
                <a:off x="4278"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149622" name="Arc 118"/>
              <p:cNvSpPr>
                <a:spLocks/>
              </p:cNvSpPr>
              <p:nvPr/>
            </p:nvSpPr>
            <p:spPr bwMode="hidden">
              <a:xfrm flipH="1">
                <a:off x="3612" y="580"/>
                <a:ext cx="485"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149623" name="Arc 119"/>
              <p:cNvSpPr>
                <a:spLocks/>
              </p:cNvSpPr>
              <p:nvPr/>
            </p:nvSpPr>
            <p:spPr bwMode="hidden">
              <a:xfrm flipH="1">
                <a:off x="3267" y="628"/>
                <a:ext cx="791" cy="928"/>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49624" name="Arc 120"/>
              <p:cNvSpPr>
                <a:spLocks/>
              </p:cNvSpPr>
              <p:nvPr/>
            </p:nvSpPr>
            <p:spPr bwMode="hidden">
              <a:xfrm flipH="1">
                <a:off x="3197"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49625" name="Arc 121"/>
              <p:cNvSpPr>
                <a:spLocks/>
              </p:cNvSpPr>
              <p:nvPr/>
            </p:nvSpPr>
            <p:spPr bwMode="hidden">
              <a:xfrm>
                <a:off x="4229"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149626" name="Arc 122"/>
              <p:cNvSpPr>
                <a:spLocks/>
              </p:cNvSpPr>
              <p:nvPr/>
            </p:nvSpPr>
            <p:spPr bwMode="hidden">
              <a:xfrm>
                <a:off x="4269" y="585"/>
                <a:ext cx="393"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49627" name="Arc 123"/>
              <p:cNvSpPr>
                <a:spLocks/>
              </p:cNvSpPr>
              <p:nvPr/>
            </p:nvSpPr>
            <p:spPr bwMode="hidden">
              <a:xfrm>
                <a:off x="4302" y="463"/>
                <a:ext cx="558"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149628" name="Freeform 124"/>
              <p:cNvSpPr>
                <a:spLocks/>
              </p:cNvSpPr>
              <p:nvPr/>
            </p:nvSpPr>
            <p:spPr bwMode="hidden">
              <a:xfrm>
                <a:off x="4410" y="1033"/>
                <a:ext cx="188"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149629" name="Freeform 125"/>
              <p:cNvSpPr>
                <a:spLocks/>
              </p:cNvSpPr>
              <p:nvPr/>
            </p:nvSpPr>
            <p:spPr bwMode="hidden">
              <a:xfrm rot="19660755" flipV="1">
                <a:off x="4114" y="843"/>
                <a:ext cx="171" cy="326"/>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eaLnBrk="0" hangingPunct="0">
                  <a:defRPr/>
                </a:pPr>
                <a:endParaRPr lang="en-US">
                  <a:cs typeface="+mn-cs"/>
                </a:endParaRPr>
              </a:p>
            </p:txBody>
          </p:sp>
          <p:sp>
            <p:nvSpPr>
              <p:cNvPr id="149630" name="Arc 126"/>
              <p:cNvSpPr>
                <a:spLocks/>
              </p:cNvSpPr>
              <p:nvPr/>
            </p:nvSpPr>
            <p:spPr bwMode="hidden">
              <a:xfrm flipH="1">
                <a:off x="3144"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49631" name="Arc 127"/>
              <p:cNvSpPr>
                <a:spLocks/>
              </p:cNvSpPr>
              <p:nvPr/>
            </p:nvSpPr>
            <p:spPr bwMode="hidden">
              <a:xfrm flipH="1">
                <a:off x="3426" y="122"/>
                <a:ext cx="724" cy="900"/>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149632" name="Arc 128"/>
              <p:cNvSpPr>
                <a:spLocks/>
              </p:cNvSpPr>
              <p:nvPr/>
            </p:nvSpPr>
            <p:spPr bwMode="hidden">
              <a:xfrm>
                <a:off x="4199" y="502"/>
                <a:ext cx="297" cy="901"/>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pPr eaLnBrk="0" hangingPunct="0">
                  <a:defRPr/>
                </a:pPr>
                <a:endParaRPr lang="en-US">
                  <a:cs typeface="+mn-cs"/>
                </a:endParaRPr>
              </a:p>
            </p:txBody>
          </p:sp>
          <p:sp>
            <p:nvSpPr>
              <p:cNvPr id="149633" name="Freeform 129"/>
              <p:cNvSpPr>
                <a:spLocks/>
              </p:cNvSpPr>
              <p:nvPr/>
            </p:nvSpPr>
            <p:spPr bwMode="hidden">
              <a:xfrm flipH="1">
                <a:off x="3307" y="981"/>
                <a:ext cx="426"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49634" name="Freeform 130"/>
              <p:cNvSpPr>
                <a:spLocks/>
              </p:cNvSpPr>
              <p:nvPr/>
            </p:nvSpPr>
            <p:spPr bwMode="hidden">
              <a:xfrm flipH="1">
                <a:off x="3507" y="350"/>
                <a:ext cx="273"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49635" name="Freeform 131"/>
              <p:cNvSpPr>
                <a:spLocks/>
              </p:cNvSpPr>
              <p:nvPr/>
            </p:nvSpPr>
            <p:spPr bwMode="hidden">
              <a:xfrm flipH="1">
                <a:off x="3821"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49636" name="Freeform 132"/>
              <p:cNvSpPr>
                <a:spLocks/>
              </p:cNvSpPr>
              <p:nvPr/>
            </p:nvSpPr>
            <p:spPr bwMode="hidden">
              <a:xfrm>
                <a:off x="4841"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pPr eaLnBrk="0" hangingPunct="0">
                  <a:defRPr/>
                </a:pPr>
                <a:endParaRPr lang="en-US">
                  <a:cs typeface="+mn-cs"/>
                </a:endParaRPr>
              </a:p>
            </p:txBody>
          </p:sp>
          <p:sp>
            <p:nvSpPr>
              <p:cNvPr id="149637" name="Freeform 133"/>
              <p:cNvSpPr>
                <a:spLocks/>
              </p:cNvSpPr>
              <p:nvPr/>
            </p:nvSpPr>
            <p:spPr bwMode="hidden">
              <a:xfrm>
                <a:off x="4636" y="576"/>
                <a:ext cx="594" cy="41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49638" name="Freeform 134"/>
              <p:cNvSpPr>
                <a:spLocks/>
              </p:cNvSpPr>
              <p:nvPr/>
            </p:nvSpPr>
            <p:spPr bwMode="hidden">
              <a:xfrm>
                <a:off x="4658" y="132"/>
                <a:ext cx="260" cy="55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pPr eaLnBrk="0" hangingPunct="0">
                  <a:defRPr/>
                </a:pPr>
                <a:endParaRPr lang="en-US">
                  <a:cs typeface="+mn-cs"/>
                </a:endParaRPr>
              </a:p>
            </p:txBody>
          </p:sp>
          <p:sp>
            <p:nvSpPr>
              <p:cNvPr id="149639" name="Freeform 135"/>
              <p:cNvSpPr>
                <a:spLocks/>
              </p:cNvSpPr>
              <p:nvPr/>
            </p:nvSpPr>
            <p:spPr bwMode="hidden">
              <a:xfrm rot="20253369">
                <a:off x="4401" y="599"/>
                <a:ext cx="175"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eaLnBrk="0" hangingPunct="0">
                  <a:defRPr/>
                </a:pPr>
                <a:endParaRPr lang="en-US">
                  <a:cs typeface="+mn-cs"/>
                </a:endParaRPr>
              </a:p>
            </p:txBody>
          </p:sp>
          <p:sp>
            <p:nvSpPr>
              <p:cNvPr id="149640" name="Freeform 136"/>
              <p:cNvSpPr>
                <a:spLocks/>
              </p:cNvSpPr>
              <p:nvPr/>
            </p:nvSpPr>
            <p:spPr bwMode="hidden">
              <a:xfrm rot="1346631" flipH="1">
                <a:off x="3783" y="589"/>
                <a:ext cx="172" cy="33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pPr eaLnBrk="0" hangingPunct="0">
                  <a:defRPr/>
                </a:pPr>
                <a:endParaRPr lang="en-US">
                  <a:cs typeface="+mn-cs"/>
                </a:endParaRPr>
              </a:p>
            </p:txBody>
          </p:sp>
        </p:grpSp>
      </p:grpSp>
      <p:sp>
        <p:nvSpPr>
          <p:cNvPr id="17411" name="Rectangle 137"/>
          <p:cNvSpPr>
            <a:spLocks noGrp="1" noChangeArrowheads="1"/>
          </p:cNvSpPr>
          <p:nvPr>
            <p:ph type="title"/>
          </p:nvPr>
        </p:nvSpPr>
        <p:spPr bwMode="auto">
          <a:xfrm>
            <a:off x="685800" y="301625"/>
            <a:ext cx="7772400" cy="14620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7412" name="Rectangle 138"/>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9643" name="Rectangle 139"/>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cs typeface="+mn-cs"/>
              </a:defRPr>
            </a:lvl1pPr>
          </a:lstStyle>
          <a:p>
            <a:pPr>
              <a:defRPr/>
            </a:pPr>
            <a:endParaRPr lang="en-US"/>
          </a:p>
        </p:txBody>
      </p:sp>
      <p:sp>
        <p:nvSpPr>
          <p:cNvPr id="149644" name="Rectangle 14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cs typeface="+mn-cs"/>
              </a:defRPr>
            </a:lvl1pPr>
          </a:lstStyle>
          <a:p>
            <a:pPr>
              <a:defRPr/>
            </a:pPr>
            <a:endParaRPr lang="en-US"/>
          </a:p>
        </p:txBody>
      </p:sp>
      <p:sp>
        <p:nvSpPr>
          <p:cNvPr id="149645" name="Rectangle 141"/>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cs typeface="+mn-cs"/>
              </a:defRPr>
            </a:lvl1pPr>
          </a:lstStyle>
          <a:p>
            <a:pPr>
              <a:defRPr/>
            </a:pPr>
            <a:fld id="{28298F06-83BF-4038-B093-D13479108615}"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27" r:id="rId1"/>
    <p:sldLayoutId id="2147483726" r:id="rId2"/>
    <p:sldLayoutId id="2147483725" r:id="rId3"/>
    <p:sldLayoutId id="2147483724" r:id="rId4"/>
    <p:sldLayoutId id="2147483723" r:id="rId5"/>
    <p:sldLayoutId id="2147483722" r:id="rId6"/>
    <p:sldLayoutId id="2147483721" r:id="rId7"/>
    <p:sldLayoutId id="2147483720" r:id="rId8"/>
    <p:sldLayoutId id="2147483719" r:id="rId9"/>
    <p:sldLayoutId id="2147483718" r:id="rId10"/>
    <p:sldLayoutId id="2147483717" r:id="rId11"/>
    <p:sldLayoutId id="2147483716" r:id="rId12"/>
    <p:sldLayoutId id="2147483715" r:id="rId13"/>
    <p:sldLayoutId id="2147483714" r:id="rId14"/>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itchFamily="34" charset="0"/>
        </a:defRPr>
      </a:lvl2pPr>
      <a:lvl3pPr algn="l" rtl="0" eaLnBrk="0" fontAlgn="base" hangingPunct="0">
        <a:spcBef>
          <a:spcPct val="0"/>
        </a:spcBef>
        <a:spcAft>
          <a:spcPct val="0"/>
        </a:spcAft>
        <a:defRPr sz="4400">
          <a:solidFill>
            <a:schemeClr val="tx2"/>
          </a:solidFill>
          <a:latin typeface="Arial Black" pitchFamily="34" charset="0"/>
        </a:defRPr>
      </a:lvl3pPr>
      <a:lvl4pPr algn="l" rtl="0" eaLnBrk="0" fontAlgn="base" hangingPunct="0">
        <a:spcBef>
          <a:spcPct val="0"/>
        </a:spcBef>
        <a:spcAft>
          <a:spcPct val="0"/>
        </a:spcAft>
        <a:defRPr sz="4400">
          <a:solidFill>
            <a:schemeClr val="tx2"/>
          </a:solidFill>
          <a:latin typeface="Arial Black" pitchFamily="34" charset="0"/>
        </a:defRPr>
      </a:lvl4pPr>
      <a:lvl5pPr algn="l" rtl="0" eaLnBrk="0" fontAlgn="base" hangingPunct="0">
        <a:spcBef>
          <a:spcPct val="0"/>
        </a:spcBef>
        <a:spcAft>
          <a:spcPct val="0"/>
        </a:spcAft>
        <a:defRPr sz="4400">
          <a:solidFill>
            <a:schemeClr val="tx2"/>
          </a:solidFill>
          <a:latin typeface="Arial Black" pitchFamily="34" charset="0"/>
        </a:defRPr>
      </a:lvl5pPr>
      <a:lvl6pPr marL="457200" algn="l" rtl="0" fontAlgn="base">
        <a:spcBef>
          <a:spcPct val="0"/>
        </a:spcBef>
        <a:spcAft>
          <a:spcPct val="0"/>
        </a:spcAft>
        <a:defRPr sz="4400">
          <a:solidFill>
            <a:schemeClr val="tx2"/>
          </a:solidFill>
          <a:latin typeface="Arial Black" pitchFamily="34" charset="0"/>
        </a:defRPr>
      </a:lvl6pPr>
      <a:lvl7pPr marL="914400" algn="l" rtl="0" fontAlgn="base">
        <a:spcBef>
          <a:spcPct val="0"/>
        </a:spcBef>
        <a:spcAft>
          <a:spcPct val="0"/>
        </a:spcAft>
        <a:defRPr sz="4400">
          <a:solidFill>
            <a:schemeClr val="tx2"/>
          </a:solidFill>
          <a:latin typeface="Arial Black" pitchFamily="34" charset="0"/>
        </a:defRPr>
      </a:lvl7pPr>
      <a:lvl8pPr marL="1371600" algn="l" rtl="0" fontAlgn="base">
        <a:spcBef>
          <a:spcPct val="0"/>
        </a:spcBef>
        <a:spcAft>
          <a:spcPct val="0"/>
        </a:spcAft>
        <a:defRPr sz="4400">
          <a:solidFill>
            <a:schemeClr val="tx2"/>
          </a:solidFill>
          <a:latin typeface="Arial Black" pitchFamily="34" charset="0"/>
        </a:defRPr>
      </a:lvl8pPr>
      <a:lvl9pPr marL="1828800" algn="l" rtl="0" fontAlgn="base">
        <a:spcBef>
          <a:spcPct val="0"/>
        </a:spcBef>
        <a:spcAft>
          <a:spcPct val="0"/>
        </a:spcAft>
        <a:defRPr sz="44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Font typeface="Times New Roman" pitchFamily="18" charset="0"/>
        <a:buChar char="−"/>
        <a:defRPr sz="20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2000">
          <a:solidFill>
            <a:schemeClr val="tx1"/>
          </a:solidFill>
          <a:latin typeface="+mn-lt"/>
        </a:defRPr>
      </a:lvl5pPr>
      <a:lvl6pPr marL="2514600" indent="-228600" algn="l" rtl="0" fontAlgn="base">
        <a:spcBef>
          <a:spcPct val="20000"/>
        </a:spcBef>
        <a:spcAft>
          <a:spcPct val="0"/>
        </a:spcAft>
        <a:buFont typeface="Times New Roman" pitchFamily="18" charset="0"/>
        <a:buChar char="–"/>
        <a:defRPr sz="2000">
          <a:solidFill>
            <a:schemeClr val="tx1"/>
          </a:solidFill>
          <a:latin typeface="+mn-lt"/>
        </a:defRPr>
      </a:lvl6pPr>
      <a:lvl7pPr marL="2971800" indent="-228600" algn="l" rtl="0" fontAlgn="base">
        <a:spcBef>
          <a:spcPct val="20000"/>
        </a:spcBef>
        <a:spcAft>
          <a:spcPct val="0"/>
        </a:spcAft>
        <a:buFont typeface="Times New Roman" pitchFamily="18" charset="0"/>
        <a:buChar char="–"/>
        <a:defRPr sz="2000">
          <a:solidFill>
            <a:schemeClr val="tx1"/>
          </a:solidFill>
          <a:latin typeface="+mn-lt"/>
        </a:defRPr>
      </a:lvl7pPr>
      <a:lvl8pPr marL="3429000" indent="-228600" algn="l" rtl="0" fontAlgn="base">
        <a:spcBef>
          <a:spcPct val="20000"/>
        </a:spcBef>
        <a:spcAft>
          <a:spcPct val="0"/>
        </a:spcAft>
        <a:buFont typeface="Times New Roman" pitchFamily="18" charset="0"/>
        <a:buChar char="–"/>
        <a:defRPr sz="2000">
          <a:solidFill>
            <a:schemeClr val="tx1"/>
          </a:solidFill>
          <a:latin typeface="+mn-lt"/>
        </a:defRPr>
      </a:lvl8pPr>
      <a:lvl9pPr marL="3886200" indent="-228600" algn="l" rtl="0" fontAlgn="base">
        <a:spcBef>
          <a:spcPct val="20000"/>
        </a:spcBef>
        <a:spcAft>
          <a:spcPct val="0"/>
        </a:spcAft>
        <a:buFont typeface="Times New Roman" pitchFamily="18"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jpeg"/><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hyperlink" Target="http://vi.wikipedia.org/wiki/H&#195;&#172;nh:Japon_Tokyo1.jpg" TargetMode="External"/><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image" Target="../media/image14.pn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image" Target="../media/image4.gif"/></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5.jpeg"/><Relationship Id="rId1" Type="http://schemas.openxmlformats.org/officeDocument/2006/relationships/slideLayout" Target="../slideLayouts/slideLayout12.xml"/><Relationship Id="rId4" Type="http://schemas.openxmlformats.org/officeDocument/2006/relationships/image" Target="../media/image4.gif"/></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jpeg"/><Relationship Id="rId1" Type="http://schemas.openxmlformats.org/officeDocument/2006/relationships/slideLayout" Target="../slideLayouts/slideLayout2.xml"/><Relationship Id="rId5" Type="http://schemas.openxmlformats.org/officeDocument/2006/relationships/image" Target="../media/image45.wmf"/><Relationship Id="rId4" Type="http://schemas.openxmlformats.org/officeDocument/2006/relationships/image" Target="../media/image44.wmf"/></Relationships>
</file>

<file path=ppt/slides/_rels/slide29.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image" Target="../media/image50.gif"/><Relationship Id="rId5" Type="http://schemas.openxmlformats.org/officeDocument/2006/relationships/image" Target="../media/image49.gif"/><Relationship Id="rId4" Type="http://schemas.openxmlformats.org/officeDocument/2006/relationships/image" Target="../media/image48.gif"/></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gif"/><Relationship Id="rId1" Type="http://schemas.openxmlformats.org/officeDocument/2006/relationships/slideLayout" Target="../slideLayouts/slideLayout7.xml"/><Relationship Id="rId5" Type="http://schemas.openxmlformats.org/officeDocument/2006/relationships/image" Target="../media/image7.gif"/><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Picture/Luoc%20do%20cac%20nuoc%20Dong%20Nam%20A.jpg" TargetMode="External"/><Relationship Id="rId1" Type="http://schemas.openxmlformats.org/officeDocument/2006/relationships/slideLayout" Target="../slideLayouts/slideLayout7.xml"/><Relationship Id="rId4" Type="http://schemas.openxmlformats.org/officeDocument/2006/relationships/image" Target="../media/image9.wmf"/></Relationships>
</file>

<file path=ppt/slides/_rels/slide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4.xml"/><Relationship Id="rId5" Type="http://schemas.openxmlformats.org/officeDocument/2006/relationships/slide" Target="slide12.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Picture/Luoc%20do%20cac%20nuoc%20Dong%20Nam%20A.jpg" TargetMode="External"/><Relationship Id="rId1" Type="http://schemas.openxmlformats.org/officeDocument/2006/relationships/slideLayout" Target="../slideLayouts/slideLayout7.xml"/><Relationship Id="rId5" Type="http://schemas.openxmlformats.org/officeDocument/2006/relationships/slide" Target="slide8.xml"/><Relationship Id="rId4" Type="http://schemas.openxmlformats.org/officeDocument/2006/relationships/image" Target="../media/image9.wmf"/></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3399FF"/>
            </a:gs>
            <a:gs pos="16000">
              <a:srgbClr val="00CCCC"/>
            </a:gs>
            <a:gs pos="47000">
              <a:srgbClr val="9999FF"/>
            </a:gs>
            <a:gs pos="60001">
              <a:srgbClr val="2E6792"/>
            </a:gs>
            <a:gs pos="71001">
              <a:srgbClr val="3333CC"/>
            </a:gs>
            <a:gs pos="81000">
              <a:srgbClr val="1170FF"/>
            </a:gs>
            <a:gs pos="100000">
              <a:srgbClr val="006699"/>
            </a:gs>
          </a:gsLst>
          <a:lin ang="8100000" scaled="1"/>
        </a:gradFill>
        <a:effectLst/>
      </p:bgPr>
    </p:bg>
    <p:spTree>
      <p:nvGrpSpPr>
        <p:cNvPr id="1" name=""/>
        <p:cNvGrpSpPr/>
        <p:nvPr/>
      </p:nvGrpSpPr>
      <p:grpSpPr>
        <a:xfrm>
          <a:off x="0" y="0"/>
          <a:ext cx="0" cy="0"/>
          <a:chOff x="0" y="0"/>
          <a:chExt cx="0" cy="0"/>
        </a:xfrm>
      </p:grpSpPr>
      <p:pic>
        <p:nvPicPr>
          <p:cNvPr id="1036" name="Picture 2" descr="firew1"/>
          <p:cNvPicPr>
            <a:picLocks noGrp="1" noChangeAspect="1" noChangeArrowheads="1" noCrop="1"/>
          </p:cNvPicPr>
          <p:nvPr>
            <p:ph type="body" idx="4294967295"/>
          </p:nvPr>
        </p:nvPicPr>
        <p:blipFill>
          <a:blip r:embed="rId3"/>
          <a:srcRect/>
          <a:stretch>
            <a:fillRect/>
          </a:stretch>
        </p:blipFill>
        <p:spPr>
          <a:xfrm>
            <a:off x="0" y="2895600"/>
            <a:ext cx="952500" cy="1905000"/>
          </a:xfrm>
        </p:spPr>
      </p:pic>
      <p:pic>
        <p:nvPicPr>
          <p:cNvPr id="1037" name="Picture 3" descr="firew1"/>
          <p:cNvPicPr>
            <a:picLocks noChangeAspect="1" noChangeArrowheads="1" noCrop="1"/>
          </p:cNvPicPr>
          <p:nvPr/>
        </p:nvPicPr>
        <p:blipFill>
          <a:blip r:embed="rId3"/>
          <a:srcRect/>
          <a:stretch>
            <a:fillRect/>
          </a:stretch>
        </p:blipFill>
        <p:spPr bwMode="auto">
          <a:xfrm>
            <a:off x="3924300" y="3933825"/>
            <a:ext cx="1257300" cy="2514600"/>
          </a:xfrm>
          <a:prstGeom prst="rect">
            <a:avLst/>
          </a:prstGeom>
          <a:noFill/>
          <a:ln w="9525">
            <a:noFill/>
            <a:miter lim="800000"/>
            <a:headEnd/>
            <a:tailEnd/>
          </a:ln>
        </p:spPr>
      </p:pic>
      <p:pic>
        <p:nvPicPr>
          <p:cNvPr id="1038" name="Picture 4" descr="firew1"/>
          <p:cNvPicPr>
            <a:picLocks noChangeAspect="1" noChangeArrowheads="1" noCrop="1"/>
          </p:cNvPicPr>
          <p:nvPr/>
        </p:nvPicPr>
        <p:blipFill>
          <a:blip r:embed="rId3"/>
          <a:srcRect/>
          <a:stretch>
            <a:fillRect/>
          </a:stretch>
        </p:blipFill>
        <p:spPr bwMode="auto">
          <a:xfrm>
            <a:off x="6516688" y="1268413"/>
            <a:ext cx="1257300" cy="2514600"/>
          </a:xfrm>
          <a:prstGeom prst="rect">
            <a:avLst/>
          </a:prstGeom>
          <a:noFill/>
          <a:ln w="9525">
            <a:noFill/>
            <a:miter lim="800000"/>
            <a:headEnd/>
            <a:tailEnd/>
          </a:ln>
        </p:spPr>
      </p:pic>
      <p:pic>
        <p:nvPicPr>
          <p:cNvPr id="1039" name="Picture 5" descr="firew1"/>
          <p:cNvPicPr>
            <a:picLocks noChangeAspect="1" noChangeArrowheads="1" noCrop="1"/>
          </p:cNvPicPr>
          <p:nvPr/>
        </p:nvPicPr>
        <p:blipFill>
          <a:blip r:embed="rId3"/>
          <a:srcRect/>
          <a:stretch>
            <a:fillRect/>
          </a:stretch>
        </p:blipFill>
        <p:spPr bwMode="auto">
          <a:xfrm>
            <a:off x="2916238" y="3644900"/>
            <a:ext cx="1257300" cy="2514600"/>
          </a:xfrm>
          <a:prstGeom prst="rect">
            <a:avLst/>
          </a:prstGeom>
          <a:noFill/>
          <a:ln w="9525">
            <a:noFill/>
            <a:miter lim="800000"/>
            <a:headEnd/>
            <a:tailEnd/>
          </a:ln>
        </p:spPr>
      </p:pic>
      <p:pic>
        <p:nvPicPr>
          <p:cNvPr id="1040" name="Picture 6" descr="firew1"/>
          <p:cNvPicPr>
            <a:picLocks noChangeAspect="1" noChangeArrowheads="1" noCrop="1"/>
          </p:cNvPicPr>
          <p:nvPr/>
        </p:nvPicPr>
        <p:blipFill>
          <a:blip r:embed="rId3"/>
          <a:srcRect/>
          <a:stretch>
            <a:fillRect/>
          </a:stretch>
        </p:blipFill>
        <p:spPr bwMode="auto">
          <a:xfrm>
            <a:off x="5075238" y="3068638"/>
            <a:ext cx="1257300" cy="2514600"/>
          </a:xfrm>
          <a:prstGeom prst="rect">
            <a:avLst/>
          </a:prstGeom>
          <a:noFill/>
          <a:ln w="9525">
            <a:noFill/>
            <a:miter lim="800000"/>
            <a:headEnd/>
            <a:tailEnd/>
          </a:ln>
        </p:spPr>
      </p:pic>
      <p:pic>
        <p:nvPicPr>
          <p:cNvPr id="1041" name="Picture 7" descr="firew1"/>
          <p:cNvPicPr>
            <a:picLocks noChangeAspect="1" noChangeArrowheads="1" noCrop="1"/>
          </p:cNvPicPr>
          <p:nvPr/>
        </p:nvPicPr>
        <p:blipFill>
          <a:blip r:embed="rId3"/>
          <a:srcRect/>
          <a:stretch>
            <a:fillRect/>
          </a:stretch>
        </p:blipFill>
        <p:spPr bwMode="auto">
          <a:xfrm>
            <a:off x="8172450" y="3933825"/>
            <a:ext cx="1257300" cy="2514600"/>
          </a:xfrm>
          <a:prstGeom prst="rect">
            <a:avLst/>
          </a:prstGeom>
          <a:noFill/>
          <a:ln w="9525">
            <a:noFill/>
            <a:miter lim="800000"/>
            <a:headEnd/>
            <a:tailEnd/>
          </a:ln>
        </p:spPr>
      </p:pic>
      <p:pic>
        <p:nvPicPr>
          <p:cNvPr id="1042" name="Picture 8" descr="firew1"/>
          <p:cNvPicPr>
            <a:picLocks noChangeAspect="1" noChangeArrowheads="1" noCrop="1"/>
          </p:cNvPicPr>
          <p:nvPr/>
        </p:nvPicPr>
        <p:blipFill>
          <a:blip r:embed="rId3"/>
          <a:srcRect/>
          <a:stretch>
            <a:fillRect/>
          </a:stretch>
        </p:blipFill>
        <p:spPr bwMode="auto">
          <a:xfrm>
            <a:off x="4140200" y="1412875"/>
            <a:ext cx="1257300" cy="2514600"/>
          </a:xfrm>
          <a:prstGeom prst="rect">
            <a:avLst/>
          </a:prstGeom>
          <a:noFill/>
          <a:ln w="9525">
            <a:noFill/>
            <a:miter lim="800000"/>
            <a:headEnd/>
            <a:tailEnd/>
          </a:ln>
        </p:spPr>
      </p:pic>
      <p:pic>
        <p:nvPicPr>
          <p:cNvPr id="1043" name="Picture 9" descr="firew1"/>
          <p:cNvPicPr>
            <a:picLocks noChangeAspect="1" noChangeArrowheads="1" noCrop="1"/>
          </p:cNvPicPr>
          <p:nvPr/>
        </p:nvPicPr>
        <p:blipFill>
          <a:blip r:embed="rId3"/>
          <a:srcRect/>
          <a:stretch>
            <a:fillRect/>
          </a:stretch>
        </p:blipFill>
        <p:spPr bwMode="auto">
          <a:xfrm>
            <a:off x="6084888" y="3933825"/>
            <a:ext cx="1257300" cy="2514600"/>
          </a:xfrm>
          <a:prstGeom prst="rect">
            <a:avLst/>
          </a:prstGeom>
          <a:noFill/>
          <a:ln w="9525">
            <a:noFill/>
            <a:miter lim="800000"/>
            <a:headEnd/>
            <a:tailEnd/>
          </a:ln>
        </p:spPr>
      </p:pic>
      <p:pic>
        <p:nvPicPr>
          <p:cNvPr id="1044" name="Picture 10" descr="firew1"/>
          <p:cNvPicPr>
            <a:picLocks noChangeAspect="1" noChangeArrowheads="1" noCrop="1"/>
          </p:cNvPicPr>
          <p:nvPr/>
        </p:nvPicPr>
        <p:blipFill>
          <a:blip r:embed="rId3"/>
          <a:srcRect/>
          <a:stretch>
            <a:fillRect/>
          </a:stretch>
        </p:blipFill>
        <p:spPr bwMode="auto">
          <a:xfrm>
            <a:off x="1042988" y="3429000"/>
            <a:ext cx="1257300" cy="2514600"/>
          </a:xfrm>
          <a:prstGeom prst="rect">
            <a:avLst/>
          </a:prstGeom>
          <a:noFill/>
          <a:ln w="9525">
            <a:noFill/>
            <a:miter lim="800000"/>
            <a:headEnd/>
            <a:tailEnd/>
          </a:ln>
        </p:spPr>
      </p:pic>
      <p:pic>
        <p:nvPicPr>
          <p:cNvPr id="1045" name="Picture 11" descr="firew1"/>
          <p:cNvPicPr>
            <a:picLocks noChangeAspect="1" noChangeArrowheads="1" noCrop="1"/>
          </p:cNvPicPr>
          <p:nvPr/>
        </p:nvPicPr>
        <p:blipFill>
          <a:blip r:embed="rId3"/>
          <a:srcRect/>
          <a:stretch>
            <a:fillRect/>
          </a:stretch>
        </p:blipFill>
        <p:spPr bwMode="auto">
          <a:xfrm>
            <a:off x="250825" y="2781300"/>
            <a:ext cx="1257300" cy="2514600"/>
          </a:xfrm>
          <a:prstGeom prst="rect">
            <a:avLst/>
          </a:prstGeom>
          <a:noFill/>
          <a:ln w="9525">
            <a:noFill/>
            <a:miter lim="800000"/>
            <a:headEnd/>
            <a:tailEnd/>
          </a:ln>
        </p:spPr>
      </p:pic>
      <p:pic>
        <p:nvPicPr>
          <p:cNvPr id="1046" name="Picture 12" descr="firew1"/>
          <p:cNvPicPr>
            <a:picLocks noChangeAspect="1" noChangeArrowheads="1" noCrop="1"/>
          </p:cNvPicPr>
          <p:nvPr/>
        </p:nvPicPr>
        <p:blipFill>
          <a:blip r:embed="rId3"/>
          <a:srcRect/>
          <a:stretch>
            <a:fillRect/>
          </a:stretch>
        </p:blipFill>
        <p:spPr bwMode="auto">
          <a:xfrm>
            <a:off x="6877050" y="2997200"/>
            <a:ext cx="1257300" cy="2514600"/>
          </a:xfrm>
          <a:prstGeom prst="rect">
            <a:avLst/>
          </a:prstGeom>
          <a:noFill/>
          <a:ln w="9525">
            <a:noFill/>
            <a:miter lim="800000"/>
            <a:headEnd/>
            <a:tailEnd/>
          </a:ln>
        </p:spPr>
      </p:pic>
      <p:pic>
        <p:nvPicPr>
          <p:cNvPr id="1047" name="Picture 13" descr="firew1"/>
          <p:cNvPicPr>
            <a:picLocks noChangeAspect="1" noChangeArrowheads="1" noCrop="1"/>
          </p:cNvPicPr>
          <p:nvPr/>
        </p:nvPicPr>
        <p:blipFill>
          <a:blip r:embed="rId3"/>
          <a:srcRect/>
          <a:stretch>
            <a:fillRect/>
          </a:stretch>
        </p:blipFill>
        <p:spPr bwMode="auto">
          <a:xfrm>
            <a:off x="4356100" y="2636838"/>
            <a:ext cx="1257300" cy="2514600"/>
          </a:xfrm>
          <a:prstGeom prst="rect">
            <a:avLst/>
          </a:prstGeom>
          <a:noFill/>
          <a:ln w="9525">
            <a:noFill/>
            <a:miter lim="800000"/>
            <a:headEnd/>
            <a:tailEnd/>
          </a:ln>
        </p:spPr>
      </p:pic>
      <p:pic>
        <p:nvPicPr>
          <p:cNvPr id="1048" name="Picture 14" descr="firew1"/>
          <p:cNvPicPr>
            <a:picLocks noChangeAspect="1" noChangeArrowheads="1" noCrop="1"/>
          </p:cNvPicPr>
          <p:nvPr/>
        </p:nvPicPr>
        <p:blipFill>
          <a:blip r:embed="rId3"/>
          <a:srcRect/>
          <a:stretch>
            <a:fillRect/>
          </a:stretch>
        </p:blipFill>
        <p:spPr bwMode="auto">
          <a:xfrm>
            <a:off x="7451725" y="0"/>
            <a:ext cx="1257300" cy="2514600"/>
          </a:xfrm>
          <a:prstGeom prst="rect">
            <a:avLst/>
          </a:prstGeom>
          <a:noFill/>
          <a:ln w="9525">
            <a:noFill/>
            <a:miter lim="800000"/>
            <a:headEnd/>
            <a:tailEnd/>
          </a:ln>
        </p:spPr>
      </p:pic>
      <p:pic>
        <p:nvPicPr>
          <p:cNvPr id="1049" name="Picture 15" descr="firew1"/>
          <p:cNvPicPr>
            <a:picLocks noChangeAspect="1" noChangeArrowheads="1" noCrop="1"/>
          </p:cNvPicPr>
          <p:nvPr/>
        </p:nvPicPr>
        <p:blipFill>
          <a:blip r:embed="rId3"/>
          <a:srcRect/>
          <a:stretch>
            <a:fillRect/>
          </a:stretch>
        </p:blipFill>
        <p:spPr bwMode="auto">
          <a:xfrm>
            <a:off x="1979613" y="3284538"/>
            <a:ext cx="1257300" cy="2514600"/>
          </a:xfrm>
          <a:prstGeom prst="rect">
            <a:avLst/>
          </a:prstGeom>
          <a:noFill/>
          <a:ln w="9525">
            <a:noFill/>
            <a:miter lim="800000"/>
            <a:headEnd/>
            <a:tailEnd/>
          </a:ln>
        </p:spPr>
      </p:pic>
      <p:pic>
        <p:nvPicPr>
          <p:cNvPr id="1050" name="Picture 16" descr="firew1"/>
          <p:cNvPicPr>
            <a:picLocks noChangeAspect="1" noChangeArrowheads="1" noCrop="1"/>
          </p:cNvPicPr>
          <p:nvPr/>
        </p:nvPicPr>
        <p:blipFill>
          <a:blip r:embed="rId3"/>
          <a:srcRect/>
          <a:stretch>
            <a:fillRect/>
          </a:stretch>
        </p:blipFill>
        <p:spPr bwMode="auto">
          <a:xfrm>
            <a:off x="2771775" y="1196975"/>
            <a:ext cx="1257300" cy="2514600"/>
          </a:xfrm>
          <a:prstGeom prst="rect">
            <a:avLst/>
          </a:prstGeom>
          <a:noFill/>
          <a:ln w="9525">
            <a:noFill/>
            <a:miter lim="800000"/>
            <a:headEnd/>
            <a:tailEnd/>
          </a:ln>
        </p:spPr>
      </p:pic>
      <p:pic>
        <p:nvPicPr>
          <p:cNvPr id="1051" name="Picture 17" descr="firew1"/>
          <p:cNvPicPr>
            <a:picLocks noChangeAspect="1" noChangeArrowheads="1" noCrop="1"/>
          </p:cNvPicPr>
          <p:nvPr/>
        </p:nvPicPr>
        <p:blipFill>
          <a:blip r:embed="rId3"/>
          <a:srcRect/>
          <a:stretch>
            <a:fillRect/>
          </a:stretch>
        </p:blipFill>
        <p:spPr bwMode="auto">
          <a:xfrm>
            <a:off x="7886700" y="1773238"/>
            <a:ext cx="1257300" cy="2514600"/>
          </a:xfrm>
          <a:prstGeom prst="rect">
            <a:avLst/>
          </a:prstGeom>
          <a:noFill/>
          <a:ln w="9525">
            <a:noFill/>
            <a:miter lim="800000"/>
            <a:headEnd/>
            <a:tailEnd/>
          </a:ln>
        </p:spPr>
      </p:pic>
      <p:pic>
        <p:nvPicPr>
          <p:cNvPr id="1052" name="Picture 18" descr="firew1"/>
          <p:cNvPicPr>
            <a:picLocks noChangeAspect="1" noChangeArrowheads="1" noCrop="1"/>
          </p:cNvPicPr>
          <p:nvPr/>
        </p:nvPicPr>
        <p:blipFill>
          <a:blip r:embed="rId3"/>
          <a:srcRect/>
          <a:stretch>
            <a:fillRect/>
          </a:stretch>
        </p:blipFill>
        <p:spPr bwMode="auto">
          <a:xfrm>
            <a:off x="1547813" y="2276475"/>
            <a:ext cx="1257300" cy="2514600"/>
          </a:xfrm>
          <a:prstGeom prst="rect">
            <a:avLst/>
          </a:prstGeom>
          <a:noFill/>
          <a:ln w="9525">
            <a:noFill/>
            <a:miter lim="800000"/>
            <a:headEnd/>
            <a:tailEnd/>
          </a:ln>
        </p:spPr>
      </p:pic>
      <p:pic>
        <p:nvPicPr>
          <p:cNvPr id="1053" name="Picture 19" descr="firew1"/>
          <p:cNvPicPr>
            <a:picLocks noChangeAspect="1" noChangeArrowheads="1" noCrop="1"/>
          </p:cNvPicPr>
          <p:nvPr/>
        </p:nvPicPr>
        <p:blipFill>
          <a:blip r:embed="rId3"/>
          <a:srcRect/>
          <a:stretch>
            <a:fillRect/>
          </a:stretch>
        </p:blipFill>
        <p:spPr bwMode="auto">
          <a:xfrm>
            <a:off x="8515350" y="3357563"/>
            <a:ext cx="1257300" cy="2514600"/>
          </a:xfrm>
          <a:prstGeom prst="rect">
            <a:avLst/>
          </a:prstGeom>
          <a:noFill/>
          <a:ln w="9525">
            <a:noFill/>
            <a:miter lim="800000"/>
            <a:headEnd/>
            <a:tailEnd/>
          </a:ln>
        </p:spPr>
      </p:pic>
      <p:pic>
        <p:nvPicPr>
          <p:cNvPr id="1054" name="Picture 20" descr="firew1"/>
          <p:cNvPicPr>
            <a:picLocks noChangeAspect="1" noChangeArrowheads="1" noCrop="1"/>
          </p:cNvPicPr>
          <p:nvPr/>
        </p:nvPicPr>
        <p:blipFill>
          <a:blip r:embed="rId3"/>
          <a:srcRect/>
          <a:stretch>
            <a:fillRect/>
          </a:stretch>
        </p:blipFill>
        <p:spPr bwMode="auto">
          <a:xfrm>
            <a:off x="2555875" y="2997200"/>
            <a:ext cx="1257300" cy="2514600"/>
          </a:xfrm>
          <a:prstGeom prst="rect">
            <a:avLst/>
          </a:prstGeom>
          <a:noFill/>
          <a:ln w="9525">
            <a:noFill/>
            <a:miter lim="800000"/>
            <a:headEnd/>
            <a:tailEnd/>
          </a:ln>
        </p:spPr>
      </p:pic>
      <p:pic>
        <p:nvPicPr>
          <p:cNvPr id="1055" name="Picture 21" descr="firew1"/>
          <p:cNvPicPr>
            <a:picLocks noChangeAspect="1" noChangeArrowheads="1" noCrop="1"/>
          </p:cNvPicPr>
          <p:nvPr/>
        </p:nvPicPr>
        <p:blipFill>
          <a:blip r:embed="rId3"/>
          <a:srcRect/>
          <a:stretch>
            <a:fillRect/>
          </a:stretch>
        </p:blipFill>
        <p:spPr bwMode="auto">
          <a:xfrm>
            <a:off x="539750" y="1844675"/>
            <a:ext cx="1257300" cy="2514600"/>
          </a:xfrm>
          <a:prstGeom prst="rect">
            <a:avLst/>
          </a:prstGeom>
          <a:noFill/>
          <a:ln w="9525">
            <a:noFill/>
            <a:miter lim="800000"/>
            <a:headEnd/>
            <a:tailEnd/>
          </a:ln>
        </p:spPr>
      </p:pic>
      <p:pic>
        <p:nvPicPr>
          <p:cNvPr id="1056" name="Picture 22" descr="firew1"/>
          <p:cNvPicPr>
            <a:picLocks noChangeAspect="1" noChangeArrowheads="1" noCrop="1"/>
          </p:cNvPicPr>
          <p:nvPr/>
        </p:nvPicPr>
        <p:blipFill>
          <a:blip r:embed="rId3"/>
          <a:srcRect/>
          <a:stretch>
            <a:fillRect/>
          </a:stretch>
        </p:blipFill>
        <p:spPr bwMode="auto">
          <a:xfrm>
            <a:off x="1979613" y="549275"/>
            <a:ext cx="1257300" cy="2514600"/>
          </a:xfrm>
          <a:prstGeom prst="rect">
            <a:avLst/>
          </a:prstGeom>
          <a:noFill/>
          <a:ln w="9525">
            <a:noFill/>
            <a:miter lim="800000"/>
            <a:headEnd/>
            <a:tailEnd/>
          </a:ln>
        </p:spPr>
      </p:pic>
      <p:pic>
        <p:nvPicPr>
          <p:cNvPr id="1057" name="Picture 23" descr="firew1"/>
          <p:cNvPicPr>
            <a:picLocks noChangeAspect="1" noChangeArrowheads="1" noCrop="1"/>
          </p:cNvPicPr>
          <p:nvPr/>
        </p:nvPicPr>
        <p:blipFill>
          <a:blip r:embed="rId3"/>
          <a:srcRect/>
          <a:stretch>
            <a:fillRect/>
          </a:stretch>
        </p:blipFill>
        <p:spPr bwMode="auto">
          <a:xfrm>
            <a:off x="5076825" y="2133600"/>
            <a:ext cx="1257300" cy="2514600"/>
          </a:xfrm>
          <a:prstGeom prst="rect">
            <a:avLst/>
          </a:prstGeom>
          <a:noFill/>
          <a:ln w="9525">
            <a:noFill/>
            <a:miter lim="800000"/>
            <a:headEnd/>
            <a:tailEnd/>
          </a:ln>
        </p:spPr>
      </p:pic>
      <p:pic>
        <p:nvPicPr>
          <p:cNvPr id="1058" name="Picture 24" descr="firew1"/>
          <p:cNvPicPr>
            <a:picLocks noChangeAspect="1" noChangeArrowheads="1" noCrop="1"/>
          </p:cNvPicPr>
          <p:nvPr/>
        </p:nvPicPr>
        <p:blipFill>
          <a:blip r:embed="rId3"/>
          <a:srcRect/>
          <a:stretch>
            <a:fillRect/>
          </a:stretch>
        </p:blipFill>
        <p:spPr bwMode="auto">
          <a:xfrm>
            <a:off x="4572000" y="0"/>
            <a:ext cx="1257300" cy="2514600"/>
          </a:xfrm>
          <a:prstGeom prst="rect">
            <a:avLst/>
          </a:prstGeom>
          <a:noFill/>
          <a:ln w="9525">
            <a:noFill/>
            <a:miter lim="800000"/>
            <a:headEnd/>
            <a:tailEnd/>
          </a:ln>
        </p:spPr>
      </p:pic>
      <p:pic>
        <p:nvPicPr>
          <p:cNvPr id="1059" name="Picture 25" descr="firew1"/>
          <p:cNvPicPr>
            <a:picLocks noChangeAspect="1" noChangeArrowheads="1" noCrop="1"/>
          </p:cNvPicPr>
          <p:nvPr/>
        </p:nvPicPr>
        <p:blipFill>
          <a:blip r:embed="rId3"/>
          <a:srcRect/>
          <a:stretch>
            <a:fillRect/>
          </a:stretch>
        </p:blipFill>
        <p:spPr bwMode="auto">
          <a:xfrm>
            <a:off x="684213" y="333375"/>
            <a:ext cx="1257300" cy="2514600"/>
          </a:xfrm>
          <a:prstGeom prst="rect">
            <a:avLst/>
          </a:prstGeom>
          <a:noFill/>
          <a:ln w="9525">
            <a:noFill/>
            <a:miter lim="800000"/>
            <a:headEnd/>
            <a:tailEnd/>
          </a:ln>
        </p:spPr>
      </p:pic>
      <p:pic>
        <p:nvPicPr>
          <p:cNvPr id="1060" name="Picture 26" descr="firew1"/>
          <p:cNvPicPr>
            <a:picLocks noChangeAspect="1" noChangeArrowheads="1" noCrop="1"/>
          </p:cNvPicPr>
          <p:nvPr/>
        </p:nvPicPr>
        <p:blipFill>
          <a:blip r:embed="rId3"/>
          <a:srcRect/>
          <a:stretch>
            <a:fillRect/>
          </a:stretch>
        </p:blipFill>
        <p:spPr bwMode="auto">
          <a:xfrm>
            <a:off x="8515350" y="1052513"/>
            <a:ext cx="1257300" cy="2514600"/>
          </a:xfrm>
          <a:prstGeom prst="rect">
            <a:avLst/>
          </a:prstGeom>
          <a:noFill/>
          <a:ln w="9525">
            <a:noFill/>
            <a:miter lim="800000"/>
            <a:headEnd/>
            <a:tailEnd/>
          </a:ln>
        </p:spPr>
      </p:pic>
      <p:pic>
        <p:nvPicPr>
          <p:cNvPr id="1061" name="Picture 27" descr="firew1"/>
          <p:cNvPicPr>
            <a:picLocks noChangeAspect="1" noChangeArrowheads="1" noCrop="1"/>
          </p:cNvPicPr>
          <p:nvPr/>
        </p:nvPicPr>
        <p:blipFill>
          <a:blip r:embed="rId3"/>
          <a:srcRect/>
          <a:stretch>
            <a:fillRect/>
          </a:stretch>
        </p:blipFill>
        <p:spPr bwMode="auto">
          <a:xfrm>
            <a:off x="5508625" y="765175"/>
            <a:ext cx="1257300" cy="2514600"/>
          </a:xfrm>
          <a:prstGeom prst="rect">
            <a:avLst/>
          </a:prstGeom>
          <a:noFill/>
          <a:ln w="9525">
            <a:noFill/>
            <a:miter lim="800000"/>
            <a:headEnd/>
            <a:tailEnd/>
          </a:ln>
        </p:spPr>
      </p:pic>
      <p:sp>
        <p:nvSpPr>
          <p:cNvPr id="101404" name="Text Box 28"/>
          <p:cNvSpPr txBox="1">
            <a:spLocks noChangeArrowheads="1"/>
          </p:cNvSpPr>
          <p:nvPr/>
        </p:nvSpPr>
        <p:spPr bwMode="auto">
          <a:xfrm>
            <a:off x="611188" y="1341438"/>
            <a:ext cx="7696200" cy="869950"/>
          </a:xfrm>
          <a:prstGeom prst="rect">
            <a:avLst/>
          </a:prstGeom>
          <a:noFill/>
          <a:ln w="9525">
            <a:noFill/>
            <a:miter lim="800000"/>
            <a:headEnd/>
            <a:tailEnd/>
          </a:ln>
        </p:spPr>
        <p:txBody>
          <a:bodyPr>
            <a:spAutoFit/>
          </a:bodyPr>
          <a:lstStyle/>
          <a:p>
            <a:pPr algn="ctr" eaLnBrk="0" hangingPunct="0">
              <a:spcBef>
                <a:spcPct val="50000"/>
              </a:spcBef>
            </a:pPr>
            <a:endParaRPr lang="en-US" sz="2400">
              <a:solidFill>
                <a:srgbClr val="FF0066"/>
              </a:solidFill>
              <a:latin typeface=".VnTimeH" pitchFamily="34" charset="0"/>
            </a:endParaRPr>
          </a:p>
          <a:p>
            <a:pPr eaLnBrk="0" hangingPunct="0">
              <a:spcBef>
                <a:spcPct val="50000"/>
              </a:spcBef>
            </a:pPr>
            <a:endParaRPr lang="en-US">
              <a:solidFill>
                <a:srgbClr val="FF0066"/>
              </a:solidFill>
              <a:latin typeface=".VnTime" pitchFamily="34" charset="0"/>
            </a:endParaRPr>
          </a:p>
        </p:txBody>
      </p:sp>
      <p:graphicFrame>
        <p:nvGraphicFramePr>
          <p:cNvPr id="101405" name="Object 10"/>
          <p:cNvGraphicFramePr>
            <a:graphicFrameLocks noGrp="1" noChangeAspect="1"/>
          </p:cNvGraphicFramePr>
          <p:nvPr>
            <p:ph/>
          </p:nvPr>
        </p:nvGraphicFramePr>
        <p:xfrm>
          <a:off x="2190750" y="2924175"/>
          <a:ext cx="4286250" cy="3676650"/>
        </p:xfrm>
        <a:graphic>
          <a:graphicData uri="http://schemas.openxmlformats.org/presentationml/2006/ole">
            <p:oleObj spid="_x0000_s1034" name="Clip" r:id="rId4" imgW="4286250" imgH="3676650" progId="">
              <p:embed/>
            </p:oleObj>
          </a:graphicData>
        </a:graphic>
      </p:graphicFrame>
      <p:sp>
        <p:nvSpPr>
          <p:cNvPr id="31" name="WordArt 14"/>
          <p:cNvSpPr>
            <a:spLocks noChangeArrowheads="1" noChangeShapeType="1" noTextEdit="1"/>
          </p:cNvSpPr>
          <p:nvPr/>
        </p:nvSpPr>
        <p:spPr bwMode="auto">
          <a:xfrm>
            <a:off x="304800" y="1828800"/>
            <a:ext cx="7772400" cy="6629400"/>
          </a:xfrm>
          <a:prstGeom prst="rect">
            <a:avLst/>
          </a:prstGeom>
        </p:spPr>
        <p:txBody>
          <a:bodyPr spcFirstLastPara="1" wrap="none" fromWordArt="1">
            <a:prstTxWarp prst="textArchUp">
              <a:avLst>
                <a:gd name="adj" fmla="val 10800004"/>
              </a:avLst>
            </a:prstTxWarp>
          </a:bodyPr>
          <a:lstStyle/>
          <a:p>
            <a:pPr algn="ctr"/>
            <a:r>
              <a:rPr lang="en-US" sz="4800" kern="10">
                <a:ln w="19050">
                  <a:solidFill>
                    <a:srgbClr val="FF6600"/>
                  </a:solidFill>
                  <a:round/>
                  <a:headEnd/>
                  <a:tailEnd/>
                </a:ln>
                <a:gradFill rotWithShape="1">
                  <a:gsLst>
                    <a:gs pos="0">
                      <a:srgbClr val="0000FF"/>
                    </a:gs>
                    <a:gs pos="100000">
                      <a:srgbClr val="FF0000"/>
                    </a:gs>
                  </a:gsLst>
                  <a:lin ang="5400000" scaled="1"/>
                </a:gradFill>
                <a:effectLst>
                  <a:outerShdw dist="35921" dir="2700000" algn="ctr" rotWithShape="0">
                    <a:srgbClr val="990000"/>
                  </a:outerShdw>
                </a:effectLst>
                <a:latin typeface=".VnBahamasBH"/>
              </a:rPr>
              <a:t>chµo c¸c em ! Chóc c¸c em mét tiÕt häc hiÖu qu¶ !</a:t>
            </a:r>
          </a:p>
        </p:txBody>
      </p:sp>
      <p:sp>
        <p:nvSpPr>
          <p:cNvPr id="1065" name="Oval 8" descr="Copy of winxpap14"/>
          <p:cNvSpPr>
            <a:spLocks noChangeArrowheads="1"/>
          </p:cNvSpPr>
          <p:nvPr/>
        </p:nvSpPr>
        <p:spPr bwMode="auto">
          <a:xfrm>
            <a:off x="76200" y="76200"/>
            <a:ext cx="1981200" cy="1358900"/>
          </a:xfrm>
          <a:prstGeom prst="ellipse">
            <a:avLst/>
          </a:prstGeom>
          <a:blipFill dpi="0" rotWithShape="1">
            <a:blip r:embed="rId5"/>
            <a:srcRect/>
            <a:stretch>
              <a:fillRect/>
            </a:stretch>
          </a:blipFill>
          <a:ln w="57150" cmpd="thickThin">
            <a:solidFill>
              <a:schemeClr val="tx2"/>
            </a:solidFill>
            <a:round/>
            <a:headEnd/>
            <a:tailEnd/>
          </a:ln>
        </p:spPr>
        <p:txBody>
          <a:bodyPr wrap="none" anchor="ctr"/>
          <a:lstStyle/>
          <a:p>
            <a:pPr eaLnBrk="0" hangingPunct="0"/>
            <a:endParaRPr lang="en-US"/>
          </a:p>
        </p:txBody>
      </p:sp>
      <p:sp>
        <p:nvSpPr>
          <p:cNvPr id="35" name="WordArt 9"/>
          <p:cNvSpPr>
            <a:spLocks noChangeArrowheads="1" noChangeShapeType="1" noTextEdit="1"/>
          </p:cNvSpPr>
          <p:nvPr/>
        </p:nvSpPr>
        <p:spPr bwMode="auto">
          <a:xfrm>
            <a:off x="609600" y="609600"/>
            <a:ext cx="838200" cy="381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00"/>
              </a:extrusionClr>
            </a:sp3d>
          </a:bodyPr>
          <a:lstStyle/>
          <a:p>
            <a:pPr algn="ctr"/>
            <a:r>
              <a:rPr lang="en-US" sz="3200" b="1" kern="10">
                <a:ln w="9525">
                  <a:round/>
                  <a:headEnd/>
                  <a:tailEnd/>
                </a:ln>
                <a:solidFill>
                  <a:srgbClr val="FF0000"/>
                </a:solidFill>
                <a:latin typeface="VNI-Helve"/>
              </a:rPr>
              <a:t>Lòch Söû 9</a:t>
            </a:r>
          </a:p>
        </p:txBody>
      </p:sp>
      <p:sp>
        <p:nvSpPr>
          <p:cNvPr id="36" name="WordArt 14"/>
          <p:cNvSpPr>
            <a:spLocks noChangeArrowheads="1" noChangeShapeType="1" noTextEdit="1"/>
          </p:cNvSpPr>
          <p:nvPr/>
        </p:nvSpPr>
        <p:spPr bwMode="auto">
          <a:xfrm>
            <a:off x="2209800" y="482600"/>
            <a:ext cx="4572000" cy="660400"/>
          </a:xfrm>
          <a:prstGeom prst="rect">
            <a:avLst/>
          </a:prstGeom>
        </p:spPr>
        <p:style>
          <a:lnRef idx="0">
            <a:schemeClr val="accent3"/>
          </a:lnRef>
          <a:fillRef idx="3">
            <a:schemeClr val="accent3"/>
          </a:fillRef>
          <a:effectRef idx="3">
            <a:schemeClr val="accent3"/>
          </a:effectRef>
          <a:fontRef idx="minor">
            <a:schemeClr val="lt1"/>
          </a:fontRef>
        </p:style>
        <p:txBody>
          <a:bodyPr wrap="none" fromWordArt="1">
            <a:prstTxWarp prst="textWave1">
              <a:avLst>
                <a:gd name="adj1" fmla="val 13005"/>
                <a:gd name="adj2" fmla="val 0"/>
              </a:avLst>
            </a:prstTxWarp>
          </a:bodyPr>
          <a:lstStyle/>
          <a:p>
            <a:pPr>
              <a:defRPr/>
            </a:pPr>
            <a:r>
              <a:rPr lang="en-US" sz="800" kern="10">
                <a:ln w="19050">
                  <a:solidFill>
                    <a:srgbClr val="00FFFF"/>
                  </a:solidFill>
                  <a:round/>
                  <a:headEnd/>
                  <a:tailEnd/>
                </a:ln>
                <a:solidFill>
                  <a:srgbClr val="FFFF00"/>
                </a:solidFill>
                <a:effectLst>
                  <a:prstShdw prst="shdw13" dist="63500" dir="13987806">
                    <a:srgbClr val="990000">
                      <a:alpha val="50000"/>
                    </a:srgbClr>
                  </a:prstShdw>
                </a:effectLst>
                <a:latin typeface="VNI-Auchon"/>
              </a:rPr>
              <a:t>TRÖÔØNG THCS TRÖÔNG QUANG TROÏNG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xit" presetSubtype="10" repeatCount="indefinite" fill="hold" grpId="0" nodeType="withEffect">
                                  <p:stCondLst>
                                    <p:cond delay="0"/>
                                  </p:stCondLst>
                                  <p:childTnLst>
                                    <p:anim calcmode="lin" valueType="num">
                                      <p:cBhvr>
                                        <p:cTn id="6" dur="5000"/>
                                        <p:tgtEl>
                                          <p:spTgt spid="35"/>
                                        </p:tgtEl>
                                        <p:attrNameLst>
                                          <p:attrName>ppt_h</p:attrName>
                                        </p:attrNameLst>
                                      </p:cBhvr>
                                      <p:tavLst>
                                        <p:tav tm="0">
                                          <p:val>
                                            <p:strVal val="ppt_h"/>
                                          </p:val>
                                        </p:tav>
                                        <p:tav tm="100000">
                                          <p:val>
                                            <p:strVal val="ppt_h"/>
                                          </p:val>
                                        </p:tav>
                                      </p:tavLst>
                                    </p:anim>
                                    <p:anim calcmode="lin" valueType="num">
                                      <p:cBhvr>
                                        <p:cTn id="7" dur="5000"/>
                                        <p:tgtEl>
                                          <p:spTgt spid="3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8" dur="1" fill="hold">
                                          <p:stCondLst>
                                            <p:cond delay="4999"/>
                                          </p:stCondLst>
                                        </p:cTn>
                                        <p:tgtEl>
                                          <p:spTgt spid="35"/>
                                        </p:tgtEl>
                                        <p:attrNameLst>
                                          <p:attrName>style.visibility</p:attrName>
                                        </p:attrNameLst>
                                      </p:cBhvr>
                                      <p:to>
                                        <p:strVal val="hidden"/>
                                      </p:to>
                                    </p:set>
                                  </p:childTnLst>
                                </p:cTn>
                              </p:par>
                              <p:par>
                                <p:cTn id="9" presetID="7" presetClass="entr" presetSubtype="4" fill="hold" nodeType="withEffect">
                                  <p:stCondLst>
                                    <p:cond delay="0"/>
                                  </p:stCondLst>
                                  <p:childTnLst>
                                    <p:set>
                                      <p:cBhvr>
                                        <p:cTn id="10" dur="1" fill="hold">
                                          <p:stCondLst>
                                            <p:cond delay="0"/>
                                          </p:stCondLst>
                                        </p:cTn>
                                        <p:tgtEl>
                                          <p:spTgt spid="101405"/>
                                        </p:tgtEl>
                                        <p:attrNameLst>
                                          <p:attrName>style.visibility</p:attrName>
                                        </p:attrNameLst>
                                      </p:cBhvr>
                                      <p:to>
                                        <p:strVal val="visible"/>
                                      </p:to>
                                    </p:set>
                                    <p:anim calcmode="lin" valueType="num">
                                      <p:cBhvr additive="base">
                                        <p:cTn id="11" dur="3000" fill="hold"/>
                                        <p:tgtEl>
                                          <p:spTgt spid="101405"/>
                                        </p:tgtEl>
                                        <p:attrNameLst>
                                          <p:attrName>ppt_x</p:attrName>
                                        </p:attrNameLst>
                                      </p:cBhvr>
                                      <p:tavLst>
                                        <p:tav tm="0">
                                          <p:val>
                                            <p:strVal val="#ppt_x"/>
                                          </p:val>
                                        </p:tav>
                                        <p:tav tm="100000">
                                          <p:val>
                                            <p:strVal val="#ppt_x"/>
                                          </p:val>
                                        </p:tav>
                                      </p:tavLst>
                                    </p:anim>
                                    <p:anim calcmode="lin" valueType="num">
                                      <p:cBhvr additive="base">
                                        <p:cTn id="12" dur="3000" fill="hold"/>
                                        <p:tgtEl>
                                          <p:spTgt spid="101405"/>
                                        </p:tgtEl>
                                        <p:attrNameLst>
                                          <p:attrName>ppt_y</p:attrName>
                                        </p:attrNameLst>
                                      </p:cBhvr>
                                      <p:tavLst>
                                        <p:tav tm="0">
                                          <p:val>
                                            <p:strVal val="1+#ppt_h/2"/>
                                          </p:val>
                                        </p:tav>
                                        <p:tav tm="100000">
                                          <p:val>
                                            <p:strVal val="#ppt_y"/>
                                          </p:val>
                                        </p:tav>
                                      </p:tavLst>
                                    </p:anim>
                                  </p:childTnLst>
                                </p:cTn>
                              </p:par>
                              <p:par>
                                <p:cTn id="13" presetID="29" presetClass="entr" presetSubtype="0" fill="hold" grpId="0" nodeType="withEffect" nodePh="1">
                                  <p:stCondLst>
                                    <p:cond delay="0"/>
                                  </p:stCondLst>
                                  <p:endCondLst>
                                    <p:cond evt="begin" delay="0">
                                      <p:tn val="13"/>
                                    </p:cond>
                                  </p:endCondLst>
                                  <p:childTnLst>
                                    <p:set>
                                      <p:cBhvr>
                                        <p:cTn id="14" dur="1" fill="hold">
                                          <p:stCondLst>
                                            <p:cond delay="0"/>
                                          </p:stCondLst>
                                        </p:cTn>
                                        <p:tgtEl>
                                          <p:spTgt spid="101404"/>
                                        </p:tgtEl>
                                        <p:attrNameLst>
                                          <p:attrName>style.visibility</p:attrName>
                                        </p:attrNameLst>
                                      </p:cBhvr>
                                      <p:to>
                                        <p:strVal val="visible"/>
                                      </p:to>
                                    </p:set>
                                    <p:anim calcmode="lin" valueType="num">
                                      <p:cBhvr>
                                        <p:cTn id="15" dur="1000" fill="hold"/>
                                        <p:tgtEl>
                                          <p:spTgt spid="101404"/>
                                        </p:tgtEl>
                                        <p:attrNameLst>
                                          <p:attrName>ppt_x</p:attrName>
                                        </p:attrNameLst>
                                      </p:cBhvr>
                                      <p:tavLst>
                                        <p:tav tm="0">
                                          <p:val>
                                            <p:strVal val="#ppt_x-.2"/>
                                          </p:val>
                                        </p:tav>
                                        <p:tav tm="100000">
                                          <p:val>
                                            <p:strVal val="#ppt_x"/>
                                          </p:val>
                                        </p:tav>
                                      </p:tavLst>
                                    </p:anim>
                                    <p:anim calcmode="lin" valueType="num">
                                      <p:cBhvr>
                                        <p:cTn id="16" dur="1000" fill="hold"/>
                                        <p:tgtEl>
                                          <p:spTgt spid="101404"/>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01404"/>
                                        </p:tgtEl>
                                      </p:cBhvr>
                                    </p:animEffect>
                                  </p:childTnLst>
                                </p:cTn>
                              </p:par>
                              <p:par>
                                <p:cTn id="18" presetID="21" presetClass="emph" presetSubtype="0" repeatCount="indefinite" fill="hold" grpId="0" nodeType="withEffect">
                                  <p:stCondLst>
                                    <p:cond delay="0"/>
                                  </p:stCondLst>
                                  <p:childTnLst>
                                    <p:animClr clrSpc="hsl" dir="cw">
                                      <p:cBhvr override="childStyle">
                                        <p:cTn id="19" dur="500" fill="hold"/>
                                        <p:tgtEl>
                                          <p:spTgt spid="31"/>
                                        </p:tgtEl>
                                        <p:attrNameLst>
                                          <p:attrName>style.color</p:attrName>
                                        </p:attrNameLst>
                                      </p:cBhvr>
                                      <p:by>
                                        <p:hsl h="7200000" s="0" l="0"/>
                                      </p:by>
                                    </p:animClr>
                                    <p:animClr clrSpc="hsl" dir="cw">
                                      <p:cBhvr>
                                        <p:cTn id="20" dur="500" fill="hold"/>
                                        <p:tgtEl>
                                          <p:spTgt spid="31"/>
                                        </p:tgtEl>
                                        <p:attrNameLst>
                                          <p:attrName>fillcolor</p:attrName>
                                        </p:attrNameLst>
                                      </p:cBhvr>
                                      <p:by>
                                        <p:hsl h="7200000" s="0" l="0"/>
                                      </p:by>
                                    </p:animClr>
                                    <p:animClr clrSpc="hsl" dir="cw">
                                      <p:cBhvr>
                                        <p:cTn id="21" dur="500" fill="hold"/>
                                        <p:tgtEl>
                                          <p:spTgt spid="31"/>
                                        </p:tgtEl>
                                        <p:attrNameLst>
                                          <p:attrName>stroke.color</p:attrName>
                                        </p:attrNameLst>
                                      </p:cBhvr>
                                      <p:by>
                                        <p:hsl h="7200000" s="0" l="0"/>
                                      </p:by>
                                    </p:animClr>
                                    <p:set>
                                      <p:cBhvr>
                                        <p:cTn id="22" dur="500" fill="hold"/>
                                        <p:tgtEl>
                                          <p:spTgt spid="3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404" grpId="0"/>
      <p:bldP spid="31" grpId="0" animBg="1"/>
      <p:bldP spid="3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4">
            <a:lumMod val="50000"/>
          </a:schemeClr>
        </a:solidFill>
        <a:effectLst/>
      </p:bgPr>
    </p:bg>
    <p:spTree>
      <p:nvGrpSpPr>
        <p:cNvPr id="1" name=""/>
        <p:cNvGrpSpPr/>
        <p:nvPr/>
      </p:nvGrpSpPr>
      <p:grpSpPr>
        <a:xfrm>
          <a:off x="0" y="0"/>
          <a:ext cx="0" cy="0"/>
          <a:chOff x="0" y="0"/>
          <a:chExt cx="0" cy="0"/>
        </a:xfrm>
      </p:grpSpPr>
      <p:grpSp>
        <p:nvGrpSpPr>
          <p:cNvPr id="2" name="Group 12"/>
          <p:cNvGrpSpPr>
            <a:grpSpLocks/>
          </p:cNvGrpSpPr>
          <p:nvPr/>
        </p:nvGrpSpPr>
        <p:grpSpPr bwMode="auto">
          <a:xfrm>
            <a:off x="0" y="152400"/>
            <a:ext cx="4876800" cy="3505200"/>
            <a:chOff x="492" y="388"/>
            <a:chExt cx="2496" cy="2109"/>
          </a:xfrm>
        </p:grpSpPr>
        <p:sp>
          <p:nvSpPr>
            <p:cNvPr id="26637" name="Rectangle 13"/>
            <p:cNvSpPr>
              <a:spLocks noChangeArrowheads="1"/>
            </p:cNvSpPr>
            <p:nvPr/>
          </p:nvSpPr>
          <p:spPr bwMode="auto">
            <a:xfrm>
              <a:off x="492" y="388"/>
              <a:ext cx="2496" cy="222"/>
            </a:xfrm>
            <a:prstGeom prst="rect">
              <a:avLst/>
            </a:prstGeom>
            <a:solidFill>
              <a:schemeClr val="tx2"/>
            </a:solidFill>
            <a:ln w="9525" algn="ctr">
              <a:solidFill>
                <a:schemeClr val="tx1"/>
              </a:solidFill>
              <a:miter lim="800000"/>
              <a:headEnd/>
              <a:tailEnd/>
            </a:ln>
          </p:spPr>
          <p:txBody>
            <a:bodyPr anchor="ctr">
              <a:spAutoFit/>
            </a:bodyPr>
            <a:lstStyle/>
            <a:p>
              <a:pPr eaLnBrk="0" hangingPunct="0"/>
              <a:endParaRPr lang="en-US"/>
            </a:p>
          </p:txBody>
        </p:sp>
        <p:pic>
          <p:nvPicPr>
            <p:cNvPr id="26638" name="Picture 14" descr="250px-Liberty-statue-with-manhattan"/>
            <p:cNvPicPr>
              <a:picLocks noChangeAspect="1" noChangeArrowheads="1"/>
            </p:cNvPicPr>
            <p:nvPr/>
          </p:nvPicPr>
          <p:blipFill>
            <a:blip r:embed="rId2">
              <a:lum contrast="12000"/>
            </a:blip>
            <a:srcRect r="14000" b="11765"/>
            <a:stretch>
              <a:fillRect/>
            </a:stretch>
          </p:blipFill>
          <p:spPr bwMode="auto">
            <a:xfrm>
              <a:off x="528" y="388"/>
              <a:ext cx="2400" cy="1902"/>
            </a:xfrm>
            <a:prstGeom prst="rect">
              <a:avLst/>
            </a:prstGeom>
            <a:noFill/>
            <a:ln w="9525">
              <a:noFill/>
              <a:miter lim="800000"/>
              <a:headEnd/>
              <a:tailEnd/>
            </a:ln>
          </p:spPr>
        </p:pic>
        <p:sp>
          <p:nvSpPr>
            <p:cNvPr id="156687" name="Text Box 15"/>
            <p:cNvSpPr txBox="1">
              <a:spLocks noChangeArrowheads="1"/>
            </p:cNvSpPr>
            <p:nvPr/>
          </p:nvSpPr>
          <p:spPr bwMode="auto">
            <a:xfrm>
              <a:off x="828" y="2219"/>
              <a:ext cx="1727" cy="278"/>
            </a:xfrm>
            <a:prstGeom prst="rect">
              <a:avLst/>
            </a:prstGeom>
            <a:noFill/>
            <a:ln w="9525" algn="ctr">
              <a:noFill/>
              <a:miter lim="800000"/>
              <a:headEnd/>
              <a:tailEnd/>
            </a:ln>
            <a:effectLst/>
          </p:spPr>
          <p:txBody>
            <a:bodyPr>
              <a:spAutoFit/>
            </a:bodyPr>
            <a:lstStyle/>
            <a:p>
              <a:pPr algn="ctr">
                <a:spcBef>
                  <a:spcPct val="50000"/>
                </a:spcBef>
                <a:defRPr/>
              </a:pPr>
              <a:r>
                <a:rPr lang="en-US" sz="2400" b="1">
                  <a:solidFill>
                    <a:schemeClr val="tx2"/>
                  </a:solidFill>
                  <a:effectLst>
                    <a:outerShdw blurRad="38100" dist="38100" dir="2700000" algn="tl">
                      <a:srgbClr val="FFFFFF"/>
                    </a:outerShdw>
                  </a:effectLst>
                  <a:latin typeface="Times New Roman" pitchFamily="18" charset="0"/>
                  <a:cs typeface="+mn-cs"/>
                </a:rPr>
                <a:t>Mỹ</a:t>
              </a:r>
            </a:p>
          </p:txBody>
        </p:sp>
      </p:grpSp>
      <p:grpSp>
        <p:nvGrpSpPr>
          <p:cNvPr id="3" name="Group 16"/>
          <p:cNvGrpSpPr>
            <a:grpSpLocks/>
          </p:cNvGrpSpPr>
          <p:nvPr/>
        </p:nvGrpSpPr>
        <p:grpSpPr bwMode="auto">
          <a:xfrm>
            <a:off x="5029200" y="304800"/>
            <a:ext cx="4114800" cy="6248400"/>
            <a:chOff x="3120" y="480"/>
            <a:chExt cx="2304" cy="3696"/>
          </a:xfrm>
        </p:grpSpPr>
        <p:sp>
          <p:nvSpPr>
            <p:cNvPr id="26634" name="Rectangle 17"/>
            <p:cNvSpPr>
              <a:spLocks noChangeArrowheads="1"/>
            </p:cNvSpPr>
            <p:nvPr/>
          </p:nvSpPr>
          <p:spPr bwMode="auto">
            <a:xfrm>
              <a:off x="3120" y="480"/>
              <a:ext cx="2304" cy="3696"/>
            </a:xfrm>
            <a:prstGeom prst="rect">
              <a:avLst/>
            </a:prstGeom>
            <a:solidFill>
              <a:srgbClr val="AFCFDB"/>
            </a:solidFill>
            <a:ln w="9525" algn="ctr">
              <a:solidFill>
                <a:schemeClr val="tx1"/>
              </a:solidFill>
              <a:miter lim="800000"/>
              <a:headEnd/>
              <a:tailEnd/>
            </a:ln>
          </p:spPr>
          <p:txBody>
            <a:bodyPr anchor="ctr">
              <a:spAutoFit/>
            </a:bodyPr>
            <a:lstStyle/>
            <a:p>
              <a:pPr eaLnBrk="0" hangingPunct="0"/>
              <a:endParaRPr lang="en-US"/>
            </a:p>
          </p:txBody>
        </p:sp>
        <p:sp>
          <p:nvSpPr>
            <p:cNvPr id="156690" name="Text Box 18"/>
            <p:cNvSpPr txBox="1">
              <a:spLocks noChangeArrowheads="1"/>
            </p:cNvSpPr>
            <p:nvPr/>
          </p:nvSpPr>
          <p:spPr bwMode="auto">
            <a:xfrm>
              <a:off x="3408" y="3687"/>
              <a:ext cx="1728" cy="273"/>
            </a:xfrm>
            <a:prstGeom prst="rect">
              <a:avLst/>
            </a:prstGeom>
            <a:noFill/>
            <a:ln w="9525" algn="ctr">
              <a:noFill/>
              <a:miter lim="800000"/>
              <a:headEnd/>
              <a:tailEnd/>
            </a:ln>
            <a:effectLst/>
          </p:spPr>
          <p:txBody>
            <a:bodyPr>
              <a:spAutoFit/>
            </a:bodyPr>
            <a:lstStyle/>
            <a:p>
              <a:pPr algn="ctr">
                <a:spcBef>
                  <a:spcPct val="50000"/>
                </a:spcBef>
                <a:defRPr/>
              </a:pPr>
              <a:r>
                <a:rPr lang="en-US" sz="2400" b="1">
                  <a:solidFill>
                    <a:srgbClr val="C00000"/>
                  </a:solidFill>
                  <a:effectLst>
                    <a:outerShdw blurRad="38100" dist="38100" dir="2700000" algn="tl">
                      <a:srgbClr val="FFFFFF"/>
                    </a:outerShdw>
                  </a:effectLst>
                  <a:latin typeface="Times New Roman" pitchFamily="18" charset="0"/>
                  <a:cs typeface="+mn-cs"/>
                </a:rPr>
                <a:t>Nhật bản</a:t>
              </a:r>
            </a:p>
          </p:txBody>
        </p:sp>
        <p:pic>
          <p:nvPicPr>
            <p:cNvPr id="26636" name="Picture 19" descr="Tokyo, thành phố không ngủ đêm.">
              <a:hlinkClick r:id="rId3" tooltip="&quot;Tokyo, thành phố không ngủ đêm.&quot;"/>
            </p:cNvPr>
            <p:cNvPicPr>
              <a:picLocks noChangeAspect="1" noChangeArrowheads="1"/>
            </p:cNvPicPr>
            <p:nvPr/>
          </p:nvPicPr>
          <p:blipFill>
            <a:blip r:embed="rId4">
              <a:lum contrast="36000"/>
            </a:blip>
            <a:srcRect/>
            <a:stretch>
              <a:fillRect/>
            </a:stretch>
          </p:blipFill>
          <p:spPr bwMode="auto">
            <a:xfrm>
              <a:off x="3192" y="882"/>
              <a:ext cx="2172" cy="2670"/>
            </a:xfrm>
            <a:prstGeom prst="rect">
              <a:avLst/>
            </a:prstGeom>
            <a:noFill/>
            <a:ln w="9525">
              <a:noFill/>
              <a:miter lim="800000"/>
              <a:headEnd/>
              <a:tailEnd/>
            </a:ln>
          </p:spPr>
        </p:pic>
      </p:grpSp>
      <p:grpSp>
        <p:nvGrpSpPr>
          <p:cNvPr id="4" name="Group 20"/>
          <p:cNvGrpSpPr>
            <a:grpSpLocks/>
          </p:cNvGrpSpPr>
          <p:nvPr/>
        </p:nvGrpSpPr>
        <p:grpSpPr bwMode="auto">
          <a:xfrm>
            <a:off x="0" y="3581400"/>
            <a:ext cx="4876800" cy="3357563"/>
            <a:chOff x="480" y="2364"/>
            <a:chExt cx="2496" cy="2023"/>
          </a:xfrm>
        </p:grpSpPr>
        <p:sp>
          <p:nvSpPr>
            <p:cNvPr id="26631" name="Rectangle 21"/>
            <p:cNvSpPr>
              <a:spLocks noChangeArrowheads="1"/>
            </p:cNvSpPr>
            <p:nvPr/>
          </p:nvSpPr>
          <p:spPr bwMode="auto">
            <a:xfrm>
              <a:off x="480" y="2364"/>
              <a:ext cx="2496" cy="1824"/>
            </a:xfrm>
            <a:prstGeom prst="rect">
              <a:avLst/>
            </a:prstGeom>
            <a:solidFill>
              <a:srgbClr val="3366FF"/>
            </a:solidFill>
            <a:ln w="9525" algn="ctr">
              <a:solidFill>
                <a:schemeClr val="tx1"/>
              </a:solidFill>
              <a:miter lim="800000"/>
              <a:headEnd/>
              <a:tailEnd/>
            </a:ln>
          </p:spPr>
          <p:txBody>
            <a:bodyPr anchor="ctr">
              <a:spAutoFit/>
            </a:bodyPr>
            <a:lstStyle/>
            <a:p>
              <a:pPr eaLnBrk="0" hangingPunct="0"/>
              <a:endParaRPr lang="en-US"/>
            </a:p>
          </p:txBody>
        </p:sp>
        <p:sp>
          <p:nvSpPr>
            <p:cNvPr id="156694" name="Text Box 22"/>
            <p:cNvSpPr txBox="1">
              <a:spLocks noChangeArrowheads="1"/>
            </p:cNvSpPr>
            <p:nvPr/>
          </p:nvSpPr>
          <p:spPr bwMode="auto">
            <a:xfrm>
              <a:off x="792" y="4109"/>
              <a:ext cx="1728" cy="278"/>
            </a:xfrm>
            <a:prstGeom prst="rect">
              <a:avLst/>
            </a:prstGeom>
            <a:noFill/>
            <a:ln w="9525" algn="ctr">
              <a:noFill/>
              <a:miter lim="800000"/>
              <a:headEnd/>
              <a:tailEnd/>
            </a:ln>
            <a:effectLst/>
          </p:spPr>
          <p:txBody>
            <a:bodyPr>
              <a:spAutoFit/>
            </a:bodyPr>
            <a:lstStyle/>
            <a:p>
              <a:pPr algn="ctr">
                <a:spcBef>
                  <a:spcPct val="50000"/>
                </a:spcBef>
                <a:defRPr/>
              </a:pPr>
              <a:r>
                <a:rPr lang="en-US" sz="2400" b="1">
                  <a:solidFill>
                    <a:srgbClr val="FFFF00"/>
                  </a:solidFill>
                  <a:effectLst>
                    <a:outerShdw blurRad="38100" dist="38100" dir="2700000" algn="tl">
                      <a:srgbClr val="AF273E"/>
                    </a:outerShdw>
                  </a:effectLst>
                  <a:latin typeface="Times New Roman" pitchFamily="18" charset="0"/>
                  <a:cs typeface="+mn-cs"/>
                </a:rPr>
                <a:t>Tây Âu</a:t>
              </a:r>
            </a:p>
          </p:txBody>
        </p:sp>
        <p:pic>
          <p:nvPicPr>
            <p:cNvPr id="26633" name="Picture 23"/>
            <p:cNvPicPr>
              <a:picLocks noChangeAspect="1" noChangeArrowheads="1"/>
            </p:cNvPicPr>
            <p:nvPr/>
          </p:nvPicPr>
          <p:blipFill>
            <a:blip r:embed="rId5">
              <a:lum contrast="12000"/>
            </a:blip>
            <a:srcRect/>
            <a:stretch>
              <a:fillRect/>
            </a:stretch>
          </p:blipFill>
          <p:spPr bwMode="auto">
            <a:xfrm>
              <a:off x="528" y="2402"/>
              <a:ext cx="2400" cy="1606"/>
            </a:xfrm>
            <a:prstGeom prst="rect">
              <a:avLst/>
            </a:prstGeom>
            <a:noFill/>
            <a:ln w="9525" algn="ctr">
              <a:noFill/>
              <a:miter lim="800000"/>
              <a:headEnd/>
              <a:tailEnd/>
            </a:ln>
          </p:spPr>
        </p:pic>
      </p:grpSp>
      <p:sp>
        <p:nvSpPr>
          <p:cNvPr id="156696" name="AutoShape 24"/>
          <p:cNvSpPr>
            <a:spLocks noChangeArrowheads="1"/>
          </p:cNvSpPr>
          <p:nvPr/>
        </p:nvSpPr>
        <p:spPr bwMode="auto">
          <a:xfrm>
            <a:off x="3429000" y="2438400"/>
            <a:ext cx="3124200" cy="1752600"/>
          </a:xfrm>
          <a:prstGeom prst="irregularSeal2">
            <a:avLst/>
          </a:prstGeom>
          <a:solidFill>
            <a:schemeClr val="accent6">
              <a:lumMod val="50000"/>
            </a:schemeClr>
          </a:solidFill>
          <a:ln w="19050" cap="sq" algn="ctr">
            <a:solidFill>
              <a:schemeClr val="tx1"/>
            </a:solidFill>
            <a:miter lim="800000"/>
            <a:headEnd/>
            <a:tailEnd/>
          </a:ln>
          <a:effectLst>
            <a:outerShdw dist="35921" dir="2700000" algn="ctr" rotWithShape="0">
              <a:schemeClr val="bg2"/>
            </a:outerShdw>
          </a:effectLst>
        </p:spPr>
        <p:txBody>
          <a:bodyPr wrap="none" anchor="ctr"/>
          <a:lstStyle/>
          <a:p>
            <a:pPr algn="ctr" eaLnBrk="0" hangingPunct="0">
              <a:defRPr/>
            </a:pPr>
            <a:r>
              <a:rPr lang="en-US" sz="2000" b="1">
                <a:solidFill>
                  <a:schemeClr val="tx2"/>
                </a:solidFill>
                <a:latin typeface="Times New Roman" pitchFamily="18" charset="0"/>
                <a:cs typeface="+mn-cs"/>
              </a:rPr>
              <a:t>Ba trung tâm kinh </a:t>
            </a:r>
          </a:p>
          <a:p>
            <a:pPr algn="ctr" eaLnBrk="0" hangingPunct="0">
              <a:defRPr/>
            </a:pPr>
            <a:r>
              <a:rPr lang="en-US" sz="2000" b="1">
                <a:solidFill>
                  <a:schemeClr val="tx2"/>
                </a:solidFill>
                <a:latin typeface="Times New Roman" pitchFamily="18" charset="0"/>
                <a:cs typeface="+mn-cs"/>
              </a:rPr>
              <a:t>tế lớn của thế giới</a:t>
            </a:r>
          </a:p>
        </p:txBody>
      </p:sp>
      <p:sp>
        <p:nvSpPr>
          <p:cNvPr id="15" name="Isosceles Triangle 14">
            <a:hlinkClick r:id="rId6" action="ppaction://hlinksldjump"/>
          </p:cNvPr>
          <p:cNvSpPr/>
          <p:nvPr/>
        </p:nvSpPr>
        <p:spPr bwMode="auto">
          <a:xfrm>
            <a:off x="8534400" y="5791200"/>
            <a:ext cx="457200" cy="609600"/>
          </a:xfrm>
          <a:prstGeom prst="triangle">
            <a:avLst/>
          </a:prstGeom>
          <a:noFill/>
          <a:ln w="19050" cap="sq" cmpd="sng" algn="ctr">
            <a:solidFill>
              <a:schemeClr val="tx1"/>
            </a:solidFill>
            <a:prstDash val="solid"/>
            <a:round/>
            <a:headEnd type="none" w="med" len="med"/>
            <a:tailEnd type="none" w="med" len="med"/>
          </a:ln>
          <a:effectLst>
            <a:outerShdw dist="35921" dir="2700000" algn="ctr" rotWithShape="0">
              <a:schemeClr val="bg2"/>
            </a:outerShdw>
          </a:effectLst>
        </p:spPr>
        <p:txBody>
          <a:bodyPr/>
          <a:lstStyle/>
          <a:p>
            <a:pPr eaLnBrk="0" hangingPunct="0">
              <a:defRPr/>
            </a:pPr>
            <a:r>
              <a:rPr lang="en-US">
                <a:solidFill>
                  <a:schemeClr val="tx1">
                    <a:lumMod val="60000"/>
                    <a:lumOff val="40000"/>
                  </a:schemeClr>
                </a:solidFill>
                <a:cs typeface="+mn-cs"/>
              </a:rPr>
              <a:t>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par>
                                <p:cTn id="11" presetID="5"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par>
                                <p:cTn id="14" presetID="21" presetClass="entr" presetSubtype="4" fill="hold" grpId="0" nodeType="withEffect">
                                  <p:stCondLst>
                                    <p:cond delay="0"/>
                                  </p:stCondLst>
                                  <p:iterate type="lt">
                                    <p:tmPct val="0"/>
                                  </p:iterate>
                                  <p:childTnLst>
                                    <p:set>
                                      <p:cBhvr>
                                        <p:cTn id="15" dur="1" fill="hold">
                                          <p:stCondLst>
                                            <p:cond delay="0"/>
                                          </p:stCondLst>
                                        </p:cTn>
                                        <p:tgtEl>
                                          <p:spTgt spid="156696"/>
                                        </p:tgtEl>
                                        <p:attrNameLst>
                                          <p:attrName>style.visibility</p:attrName>
                                        </p:attrNameLst>
                                      </p:cBhvr>
                                      <p:to>
                                        <p:strVal val="visible"/>
                                      </p:to>
                                    </p:set>
                                    <p:animEffect transition="in" filter="wheel(4)">
                                      <p:cBhvr>
                                        <p:cTn id="16" dur="2000"/>
                                        <p:tgtEl>
                                          <p:spTgt spid="1566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9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9" name="Group 4"/>
          <p:cNvGrpSpPr>
            <a:grpSpLocks/>
          </p:cNvGrpSpPr>
          <p:nvPr/>
        </p:nvGrpSpPr>
        <p:grpSpPr bwMode="auto">
          <a:xfrm>
            <a:off x="0" y="0"/>
            <a:ext cx="9144000" cy="6858000"/>
            <a:chOff x="322" y="432"/>
            <a:chExt cx="5150" cy="3648"/>
          </a:xfrm>
        </p:grpSpPr>
        <p:sp>
          <p:nvSpPr>
            <p:cNvPr id="27654" name="Rectangle 5"/>
            <p:cNvSpPr>
              <a:spLocks noChangeArrowheads="1"/>
            </p:cNvSpPr>
            <p:nvPr/>
          </p:nvSpPr>
          <p:spPr bwMode="auto">
            <a:xfrm>
              <a:off x="327" y="720"/>
              <a:ext cx="5145" cy="3360"/>
            </a:xfrm>
            <a:prstGeom prst="rect">
              <a:avLst/>
            </a:prstGeom>
            <a:solidFill>
              <a:srgbClr val="FEF9B8"/>
            </a:solidFill>
            <a:ln w="12700" algn="ctr">
              <a:solidFill>
                <a:schemeClr val="accent2"/>
              </a:solidFill>
              <a:miter lim="800000"/>
              <a:headEnd/>
              <a:tailEnd/>
            </a:ln>
          </p:spPr>
          <p:txBody>
            <a:bodyPr wrap="none" anchor="ctr"/>
            <a:lstStyle/>
            <a:p>
              <a:pPr eaLnBrk="0" hangingPunct="0"/>
              <a:endParaRPr lang="en-US"/>
            </a:p>
          </p:txBody>
        </p:sp>
        <p:sp>
          <p:nvSpPr>
            <p:cNvPr id="27655" name="Text Box 6"/>
            <p:cNvSpPr txBox="1">
              <a:spLocks noChangeArrowheads="1"/>
            </p:cNvSpPr>
            <p:nvPr/>
          </p:nvSpPr>
          <p:spPr bwMode="auto">
            <a:xfrm>
              <a:off x="322" y="432"/>
              <a:ext cx="5150" cy="248"/>
            </a:xfrm>
            <a:prstGeom prst="rect">
              <a:avLst/>
            </a:prstGeom>
            <a:solidFill>
              <a:srgbClr val="FEF9B8"/>
            </a:solidFill>
            <a:ln w="9525" algn="ctr">
              <a:solidFill>
                <a:schemeClr val="accent2"/>
              </a:solidFill>
              <a:miter lim="800000"/>
              <a:headEnd/>
              <a:tailEnd/>
            </a:ln>
          </p:spPr>
          <p:txBody>
            <a:bodyPr>
              <a:spAutoFit/>
            </a:bodyPr>
            <a:lstStyle/>
            <a:p>
              <a:pPr algn="ctr">
                <a:spcBef>
                  <a:spcPct val="50000"/>
                </a:spcBef>
              </a:pPr>
              <a:endParaRPr lang="en-US" sz="2400">
                <a:latin typeface=".VnTime" pitchFamily="34" charset="0"/>
              </a:endParaRPr>
            </a:p>
          </p:txBody>
        </p:sp>
        <p:pic>
          <p:nvPicPr>
            <p:cNvPr id="27656" name="Picture 7" descr="Yalta_summit_1945_with_Churchill%2C_Roosevelt%2C_Stalin[1]"/>
            <p:cNvPicPr>
              <a:picLocks noChangeAspect="1" noChangeArrowheads="1"/>
            </p:cNvPicPr>
            <p:nvPr/>
          </p:nvPicPr>
          <p:blipFill>
            <a:blip r:embed="rId2"/>
            <a:srcRect t="9723" r="-214" b="5556"/>
            <a:stretch>
              <a:fillRect/>
            </a:stretch>
          </p:blipFill>
          <p:spPr bwMode="auto">
            <a:xfrm>
              <a:off x="576" y="864"/>
              <a:ext cx="4656" cy="3072"/>
            </a:xfrm>
            <a:prstGeom prst="rect">
              <a:avLst/>
            </a:prstGeom>
            <a:solidFill>
              <a:srgbClr val="FEF9B8"/>
            </a:solidFill>
            <a:ln w="9525">
              <a:noFill/>
              <a:miter lim="800000"/>
              <a:headEnd/>
              <a:tailEnd/>
            </a:ln>
          </p:spPr>
        </p:pic>
        <p:sp>
          <p:nvSpPr>
            <p:cNvPr id="155656" name="Text Box 8"/>
            <p:cNvSpPr txBox="1">
              <a:spLocks noChangeArrowheads="1"/>
            </p:cNvSpPr>
            <p:nvPr/>
          </p:nvSpPr>
          <p:spPr bwMode="auto">
            <a:xfrm>
              <a:off x="480" y="432"/>
              <a:ext cx="4848" cy="243"/>
            </a:xfrm>
            <a:prstGeom prst="rect">
              <a:avLst/>
            </a:prstGeom>
            <a:solidFill>
              <a:srgbClr val="FEF9B8"/>
            </a:solidFill>
            <a:ln w="9525" algn="ctr">
              <a:noFill/>
              <a:miter lim="800000"/>
              <a:headEnd/>
              <a:tailEnd/>
            </a:ln>
            <a:effectLst/>
          </p:spPr>
          <p:txBody>
            <a:bodyPr>
              <a:spAutoFit/>
            </a:bodyPr>
            <a:lstStyle/>
            <a:p>
              <a:pPr algn="ctr">
                <a:spcBef>
                  <a:spcPct val="50000"/>
                </a:spcBef>
                <a:defRPr/>
              </a:pPr>
              <a:r>
                <a:rPr lang="en-US" sz="2400" b="1" i="1">
                  <a:solidFill>
                    <a:schemeClr val="bg1"/>
                  </a:solidFill>
                  <a:effectLst>
                    <a:outerShdw blurRad="38100" dist="38100" dir="2700000" algn="tl">
                      <a:srgbClr val="FFFFFF"/>
                    </a:outerShdw>
                  </a:effectLst>
                  <a:latin typeface=".VnTime" pitchFamily="34" charset="0"/>
                  <a:cs typeface="+mn-cs"/>
                </a:rPr>
                <a:t>H×nh 22</a:t>
              </a:r>
              <a:r>
                <a:rPr lang="en-US" sz="2400" b="1">
                  <a:solidFill>
                    <a:schemeClr val="bg1"/>
                  </a:solidFill>
                  <a:effectLst>
                    <a:outerShdw blurRad="38100" dist="38100" dir="2700000" algn="tl">
                      <a:srgbClr val="FFFFFF"/>
                    </a:outerShdw>
                  </a:effectLst>
                  <a:latin typeface=".VnTimeH" pitchFamily="34" charset="0"/>
                  <a:cs typeface="+mn-cs"/>
                </a:rPr>
                <a:t>. </a:t>
              </a:r>
              <a:r>
                <a:rPr lang="en-US" sz="2400" b="1">
                  <a:solidFill>
                    <a:schemeClr val="bg1"/>
                  </a:solidFill>
                  <a:effectLst>
                    <a:outerShdw blurRad="38100" dist="38100" dir="2700000" algn="tl">
                      <a:srgbClr val="FFFFFF"/>
                    </a:outerShdw>
                  </a:effectLst>
                  <a:latin typeface=".VnTime" pitchFamily="34" charset="0"/>
                  <a:cs typeface="+mn-cs"/>
                </a:rPr>
                <a:t>(tõ tr¸i sang ph¶i) Síc-sin, Ru-d¬-ven vµ Xta-lin</a:t>
              </a:r>
              <a:endParaRPr lang="en-US" sz="2400">
                <a:latin typeface=".VnTime" pitchFamily="34" charset="0"/>
                <a:cs typeface="+mn-cs"/>
              </a:endParaRPr>
            </a:p>
          </p:txBody>
        </p:sp>
      </p:grpSp>
      <p:sp>
        <p:nvSpPr>
          <p:cNvPr id="27650" name="Text Box 3"/>
          <p:cNvSpPr txBox="1">
            <a:spLocks noChangeArrowheads="1"/>
          </p:cNvSpPr>
          <p:nvPr/>
        </p:nvSpPr>
        <p:spPr bwMode="auto">
          <a:xfrm>
            <a:off x="2286000" y="4648200"/>
            <a:ext cx="1905000" cy="307975"/>
          </a:xfrm>
          <a:prstGeom prst="rect">
            <a:avLst/>
          </a:prstGeom>
          <a:noFill/>
          <a:ln w="9525">
            <a:noFill/>
            <a:miter lim="800000"/>
            <a:headEnd/>
            <a:tailEnd/>
          </a:ln>
        </p:spPr>
        <p:txBody>
          <a:bodyPr>
            <a:spAutoFit/>
          </a:bodyPr>
          <a:lstStyle/>
          <a:p>
            <a:pPr eaLnBrk="0" hangingPunct="0">
              <a:spcBef>
                <a:spcPct val="50000"/>
              </a:spcBef>
            </a:pPr>
            <a:r>
              <a:rPr lang="en-US" sz="1400" b="1" i="1">
                <a:solidFill>
                  <a:srgbClr val="FFFF00"/>
                </a:solidFill>
                <a:latin typeface="Arial" charset="0"/>
              </a:rPr>
              <a:t>SƠC  -SIN (ANH )</a:t>
            </a:r>
          </a:p>
        </p:txBody>
      </p:sp>
      <p:sp>
        <p:nvSpPr>
          <p:cNvPr id="27651" name="Text Box 4"/>
          <p:cNvSpPr txBox="1">
            <a:spLocks noChangeArrowheads="1"/>
          </p:cNvSpPr>
          <p:nvPr/>
        </p:nvSpPr>
        <p:spPr bwMode="auto">
          <a:xfrm>
            <a:off x="3962400" y="4572000"/>
            <a:ext cx="1828800" cy="307975"/>
          </a:xfrm>
          <a:prstGeom prst="rect">
            <a:avLst/>
          </a:prstGeom>
          <a:noFill/>
          <a:ln w="9525">
            <a:noFill/>
            <a:miter lim="800000"/>
            <a:headEnd/>
            <a:tailEnd/>
          </a:ln>
        </p:spPr>
        <p:txBody>
          <a:bodyPr>
            <a:spAutoFit/>
          </a:bodyPr>
          <a:lstStyle/>
          <a:p>
            <a:pPr eaLnBrk="0" hangingPunct="0">
              <a:spcBef>
                <a:spcPct val="50000"/>
              </a:spcBef>
            </a:pPr>
            <a:r>
              <a:rPr lang="en-US" sz="1400" b="1" i="1">
                <a:solidFill>
                  <a:srgbClr val="FFFF00"/>
                </a:solidFill>
                <a:latin typeface="Arial" charset="0"/>
              </a:rPr>
              <a:t>RU-DƠ-VEN (MỸ)</a:t>
            </a:r>
          </a:p>
        </p:txBody>
      </p:sp>
      <p:sp>
        <p:nvSpPr>
          <p:cNvPr id="27652" name="Text Box 5"/>
          <p:cNvSpPr txBox="1">
            <a:spLocks noChangeArrowheads="1"/>
          </p:cNvSpPr>
          <p:nvPr/>
        </p:nvSpPr>
        <p:spPr bwMode="auto">
          <a:xfrm>
            <a:off x="5638800" y="4572000"/>
            <a:ext cx="1981200" cy="307975"/>
          </a:xfrm>
          <a:prstGeom prst="rect">
            <a:avLst/>
          </a:prstGeom>
          <a:noFill/>
          <a:ln w="9525">
            <a:noFill/>
            <a:miter lim="800000"/>
            <a:headEnd/>
            <a:tailEnd/>
          </a:ln>
        </p:spPr>
        <p:txBody>
          <a:bodyPr>
            <a:spAutoFit/>
          </a:bodyPr>
          <a:lstStyle/>
          <a:p>
            <a:pPr eaLnBrk="0" hangingPunct="0">
              <a:spcBef>
                <a:spcPct val="50000"/>
              </a:spcBef>
            </a:pPr>
            <a:r>
              <a:rPr lang="en-US" sz="1400" b="1" i="1">
                <a:solidFill>
                  <a:srgbClr val="FFFF00"/>
                </a:solidFill>
                <a:latin typeface="Arial" charset="0"/>
              </a:rPr>
              <a:t>XTA-LIN  (Liên Xô)</a:t>
            </a:r>
          </a:p>
        </p:txBody>
      </p:sp>
      <p:sp>
        <p:nvSpPr>
          <p:cNvPr id="10" name="Isosceles Triangle 9">
            <a:hlinkClick r:id="rId3" action="ppaction://hlinksldjump"/>
          </p:cNvPr>
          <p:cNvSpPr/>
          <p:nvPr/>
        </p:nvSpPr>
        <p:spPr bwMode="auto">
          <a:xfrm>
            <a:off x="8001000" y="5715000"/>
            <a:ext cx="609600" cy="762000"/>
          </a:xfrm>
          <a:prstGeom prst="triangle">
            <a:avLst/>
          </a:prstGeom>
          <a:noFill/>
          <a:ln w="19050" cap="sq" cmpd="sng" algn="ctr">
            <a:solidFill>
              <a:schemeClr val="tx1"/>
            </a:solidFill>
            <a:prstDash val="solid"/>
            <a:round/>
            <a:headEnd type="none" w="med" len="med"/>
            <a:tailEnd type="none" w="med" len="med"/>
          </a:ln>
          <a:effectLst>
            <a:outerShdw dist="35921" dir="2700000" algn="ctr" rotWithShape="0">
              <a:schemeClr val="bg2"/>
            </a:outerShdw>
          </a:effectLst>
        </p:spPr>
        <p:txBody>
          <a:bodyPr/>
          <a:lstStyle/>
          <a:p>
            <a:pPr eaLnBrk="0" hangingPunct="0">
              <a:defRPr/>
            </a:pPr>
            <a:r>
              <a:rPr lang="en-US">
                <a:solidFill>
                  <a:schemeClr val="tx1">
                    <a:lumMod val="60000"/>
                    <a:lumOff val="40000"/>
                  </a:schemeClr>
                </a:solidFill>
                <a:cs typeface="+mn-cs"/>
              </a:rPr>
              <a:t>8</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grpSp>
        <p:nvGrpSpPr>
          <p:cNvPr id="2" name="Group 4"/>
          <p:cNvGrpSpPr>
            <a:grpSpLocks/>
          </p:cNvGrpSpPr>
          <p:nvPr/>
        </p:nvGrpSpPr>
        <p:grpSpPr bwMode="auto">
          <a:xfrm>
            <a:off x="0" y="0"/>
            <a:ext cx="4552950" cy="6858000"/>
            <a:chOff x="192" y="432"/>
            <a:chExt cx="2676" cy="3504"/>
          </a:xfrm>
        </p:grpSpPr>
        <p:sp>
          <p:nvSpPr>
            <p:cNvPr id="28684" name="Rectangle 5"/>
            <p:cNvSpPr>
              <a:spLocks noChangeArrowheads="1"/>
            </p:cNvSpPr>
            <p:nvPr/>
          </p:nvSpPr>
          <p:spPr bwMode="auto">
            <a:xfrm>
              <a:off x="192" y="960"/>
              <a:ext cx="2675" cy="2976"/>
            </a:xfrm>
            <a:prstGeom prst="rect">
              <a:avLst/>
            </a:prstGeom>
            <a:solidFill>
              <a:schemeClr val="accent1"/>
            </a:solidFill>
            <a:ln w="9525" algn="ctr">
              <a:solidFill>
                <a:schemeClr val="accent2"/>
              </a:solidFill>
              <a:miter lim="800000"/>
              <a:headEnd/>
              <a:tailEnd/>
            </a:ln>
          </p:spPr>
          <p:txBody>
            <a:bodyPr wrap="none" anchor="ctr"/>
            <a:lstStyle/>
            <a:p>
              <a:pPr algn="ctr"/>
              <a:endParaRPr lang="en-US" sz="2400" b="1">
                <a:latin typeface=".VnTime" pitchFamily="34" charset="0"/>
              </a:endParaRPr>
            </a:p>
          </p:txBody>
        </p:sp>
        <p:sp>
          <p:nvSpPr>
            <p:cNvPr id="28685" name="Text Box 6"/>
            <p:cNvSpPr txBox="1">
              <a:spLocks noChangeArrowheads="1"/>
            </p:cNvSpPr>
            <p:nvPr/>
          </p:nvSpPr>
          <p:spPr bwMode="auto">
            <a:xfrm>
              <a:off x="192" y="432"/>
              <a:ext cx="2676" cy="528"/>
            </a:xfrm>
            <a:prstGeom prst="rect">
              <a:avLst/>
            </a:prstGeom>
            <a:gradFill rotWithShape="1">
              <a:gsLst>
                <a:gs pos="0">
                  <a:srgbClr val="3131FF"/>
                </a:gs>
                <a:gs pos="50000">
                  <a:srgbClr val="7676FF"/>
                </a:gs>
                <a:gs pos="100000">
                  <a:srgbClr val="3131FF"/>
                </a:gs>
              </a:gsLst>
              <a:lin ang="5400000" scaled="1"/>
            </a:gradFill>
            <a:ln w="9525" algn="ctr">
              <a:solidFill>
                <a:schemeClr val="accent2"/>
              </a:solidFill>
              <a:miter lim="800000"/>
              <a:headEnd/>
              <a:tailEnd/>
            </a:ln>
          </p:spPr>
          <p:txBody>
            <a:bodyPr anchor="ctr"/>
            <a:lstStyle/>
            <a:p>
              <a:pPr algn="ctr"/>
              <a:r>
                <a:rPr lang="en-US"/>
                <a:t> </a:t>
              </a:r>
              <a:r>
                <a:rPr lang="en-US" b="1">
                  <a:solidFill>
                    <a:srgbClr val="FFFF00"/>
                  </a:solidFill>
                  <a:latin typeface="VNI-Helve" pitchFamily="2" charset="0"/>
                </a:rPr>
                <a:t> </a:t>
              </a:r>
              <a:r>
                <a:rPr lang="en-US" sz="3200" b="1">
                  <a:solidFill>
                    <a:srgbClr val="FFFF00"/>
                  </a:solidFill>
                  <a:latin typeface="VNI-Helve" pitchFamily="2" charset="0"/>
                </a:rPr>
                <a:t>Maùy tính</a:t>
              </a:r>
              <a:endParaRPr lang="en-US" b="1">
                <a:solidFill>
                  <a:srgbClr val="FFFF00"/>
                </a:solidFill>
                <a:latin typeface="VNI-Helve" pitchFamily="2" charset="0"/>
              </a:endParaRPr>
            </a:p>
          </p:txBody>
        </p:sp>
        <p:pic>
          <p:nvPicPr>
            <p:cNvPr id="28686" name="Picture 7" descr="sony_vaio_group0"/>
            <p:cNvPicPr>
              <a:picLocks noChangeAspect="1" noChangeArrowheads="1"/>
            </p:cNvPicPr>
            <p:nvPr/>
          </p:nvPicPr>
          <p:blipFill>
            <a:blip r:embed="rId2"/>
            <a:srcRect b="7692"/>
            <a:stretch>
              <a:fillRect/>
            </a:stretch>
          </p:blipFill>
          <p:spPr bwMode="auto">
            <a:xfrm>
              <a:off x="288" y="1200"/>
              <a:ext cx="2496" cy="2304"/>
            </a:xfrm>
            <a:prstGeom prst="rect">
              <a:avLst/>
            </a:prstGeom>
            <a:noFill/>
            <a:ln w="9525">
              <a:noFill/>
              <a:miter lim="800000"/>
              <a:headEnd/>
              <a:tailEnd/>
            </a:ln>
          </p:spPr>
        </p:pic>
      </p:grpSp>
      <p:grpSp>
        <p:nvGrpSpPr>
          <p:cNvPr id="3" name="Group 8"/>
          <p:cNvGrpSpPr>
            <a:grpSpLocks/>
          </p:cNvGrpSpPr>
          <p:nvPr/>
        </p:nvGrpSpPr>
        <p:grpSpPr bwMode="auto">
          <a:xfrm>
            <a:off x="4648200" y="0"/>
            <a:ext cx="4495800" cy="6858000"/>
            <a:chOff x="2928" y="432"/>
            <a:chExt cx="2666" cy="3504"/>
          </a:xfrm>
        </p:grpSpPr>
        <p:sp>
          <p:nvSpPr>
            <p:cNvPr id="28681" name="Rectangle 9"/>
            <p:cNvSpPr>
              <a:spLocks noChangeArrowheads="1"/>
            </p:cNvSpPr>
            <p:nvPr/>
          </p:nvSpPr>
          <p:spPr bwMode="auto">
            <a:xfrm>
              <a:off x="2928" y="960"/>
              <a:ext cx="2662" cy="2976"/>
            </a:xfrm>
            <a:prstGeom prst="rect">
              <a:avLst/>
            </a:prstGeom>
            <a:solidFill>
              <a:schemeClr val="accent1"/>
            </a:solidFill>
            <a:ln w="9525" algn="ctr">
              <a:solidFill>
                <a:schemeClr val="accent2"/>
              </a:solidFill>
              <a:miter lim="800000"/>
              <a:headEnd/>
              <a:tailEnd/>
            </a:ln>
          </p:spPr>
          <p:txBody>
            <a:bodyPr wrap="none" anchor="ctr"/>
            <a:lstStyle/>
            <a:p>
              <a:pPr eaLnBrk="0" hangingPunct="0"/>
              <a:endParaRPr lang="en-US"/>
            </a:p>
          </p:txBody>
        </p:sp>
        <p:sp>
          <p:nvSpPr>
            <p:cNvPr id="28682" name="Text Box 10"/>
            <p:cNvSpPr txBox="1">
              <a:spLocks noChangeArrowheads="1"/>
            </p:cNvSpPr>
            <p:nvPr/>
          </p:nvSpPr>
          <p:spPr bwMode="auto">
            <a:xfrm>
              <a:off x="2928" y="432"/>
              <a:ext cx="2666" cy="487"/>
            </a:xfrm>
            <a:prstGeom prst="rect">
              <a:avLst/>
            </a:prstGeom>
            <a:gradFill rotWithShape="1">
              <a:gsLst>
                <a:gs pos="0">
                  <a:srgbClr val="3131FF"/>
                </a:gs>
                <a:gs pos="50000">
                  <a:srgbClr val="7676FF"/>
                </a:gs>
                <a:gs pos="100000">
                  <a:srgbClr val="3131FF"/>
                </a:gs>
              </a:gsLst>
              <a:lin ang="5400000" scaled="1"/>
            </a:gradFill>
            <a:ln w="9525" algn="ctr">
              <a:solidFill>
                <a:schemeClr val="accent2"/>
              </a:solidFill>
              <a:miter lim="800000"/>
              <a:headEnd/>
              <a:tailEnd/>
            </a:ln>
          </p:spPr>
          <p:txBody>
            <a:bodyPr>
              <a:spAutoFit/>
            </a:bodyPr>
            <a:lstStyle/>
            <a:p>
              <a:pPr algn="ctr"/>
              <a:r>
                <a:rPr lang="en-US"/>
                <a:t> </a:t>
              </a:r>
              <a:r>
                <a:rPr lang="en-US" sz="2800" b="1">
                  <a:solidFill>
                    <a:srgbClr val="FFFF00"/>
                  </a:solidFill>
                  <a:latin typeface="VNI-Helve" pitchFamily="2" charset="0"/>
                </a:rPr>
                <a:t>Heä thoáng maùy baùn haøng töï ñoäng </a:t>
              </a:r>
              <a:endParaRPr lang="en-US" b="1">
                <a:solidFill>
                  <a:srgbClr val="FFFF00"/>
                </a:solidFill>
                <a:latin typeface="VNI-Helve" pitchFamily="2" charset="0"/>
              </a:endParaRPr>
            </a:p>
          </p:txBody>
        </p:sp>
        <p:pic>
          <p:nvPicPr>
            <p:cNvPr id="28683" name="Picture 11" descr="small_104452[1]"/>
            <p:cNvPicPr>
              <a:picLocks noChangeAspect="1" noChangeArrowheads="1"/>
            </p:cNvPicPr>
            <p:nvPr/>
          </p:nvPicPr>
          <p:blipFill>
            <a:blip r:embed="rId3">
              <a:lum contrast="30000"/>
            </a:blip>
            <a:srcRect/>
            <a:stretch>
              <a:fillRect/>
            </a:stretch>
          </p:blipFill>
          <p:spPr bwMode="auto">
            <a:xfrm>
              <a:off x="3015" y="1200"/>
              <a:ext cx="2496" cy="2306"/>
            </a:xfrm>
            <a:prstGeom prst="rect">
              <a:avLst/>
            </a:prstGeom>
            <a:noFill/>
            <a:ln w="9525">
              <a:noFill/>
              <a:miter lim="800000"/>
              <a:headEnd/>
              <a:tailEnd/>
            </a:ln>
          </p:spPr>
        </p:pic>
      </p:grpSp>
      <p:grpSp>
        <p:nvGrpSpPr>
          <p:cNvPr id="4" name="Group 12"/>
          <p:cNvGrpSpPr>
            <a:grpSpLocks/>
          </p:cNvGrpSpPr>
          <p:nvPr/>
        </p:nvGrpSpPr>
        <p:grpSpPr bwMode="auto">
          <a:xfrm>
            <a:off x="1981200" y="1905000"/>
            <a:ext cx="5029200" cy="3657600"/>
            <a:chOff x="1632" y="720"/>
            <a:chExt cx="2832" cy="2448"/>
          </a:xfrm>
        </p:grpSpPr>
        <p:sp>
          <p:nvSpPr>
            <p:cNvPr id="28677" name="AutoShape 13"/>
            <p:cNvSpPr>
              <a:spLocks noChangeArrowheads="1"/>
            </p:cNvSpPr>
            <p:nvPr/>
          </p:nvSpPr>
          <p:spPr bwMode="auto">
            <a:xfrm rot="-1221204">
              <a:off x="1632" y="720"/>
              <a:ext cx="2832" cy="2448"/>
            </a:xfrm>
            <a:prstGeom prst="irregularSeal1">
              <a:avLst/>
            </a:prstGeom>
            <a:gradFill rotWithShape="1">
              <a:gsLst>
                <a:gs pos="0">
                  <a:srgbClr val="FFFF99">
                    <a:alpha val="95000"/>
                  </a:srgbClr>
                </a:gs>
                <a:gs pos="100000">
                  <a:srgbClr val="FF0000">
                    <a:alpha val="70000"/>
                  </a:srgbClr>
                </a:gs>
              </a:gsLst>
              <a:path path="shape">
                <a:fillToRect l="50000" t="50000" r="50000" b="50000"/>
              </a:path>
            </a:gradFill>
            <a:ln w="12700" algn="ctr">
              <a:solidFill>
                <a:srgbClr val="FFFF00"/>
              </a:solidFill>
              <a:miter lim="800000"/>
              <a:headEnd/>
              <a:tailEnd/>
            </a:ln>
          </p:spPr>
          <p:txBody>
            <a:bodyPr wrap="none" anchor="ctr"/>
            <a:lstStyle/>
            <a:p>
              <a:pPr eaLnBrk="0" hangingPunct="0"/>
              <a:endParaRPr lang="en-US"/>
            </a:p>
          </p:txBody>
        </p:sp>
        <p:grpSp>
          <p:nvGrpSpPr>
            <p:cNvPr id="28678" name="Group 14"/>
            <p:cNvGrpSpPr>
              <a:grpSpLocks/>
            </p:cNvGrpSpPr>
            <p:nvPr/>
          </p:nvGrpSpPr>
          <p:grpSpPr bwMode="auto">
            <a:xfrm>
              <a:off x="1668" y="1621"/>
              <a:ext cx="2640" cy="493"/>
              <a:chOff x="1710" y="2331"/>
              <a:chExt cx="2640" cy="493"/>
            </a:xfrm>
          </p:grpSpPr>
          <p:sp>
            <p:nvSpPr>
              <p:cNvPr id="28679" name="Oval 15"/>
              <p:cNvSpPr>
                <a:spLocks noChangeArrowheads="1"/>
              </p:cNvSpPr>
              <p:nvPr/>
            </p:nvSpPr>
            <p:spPr bwMode="auto">
              <a:xfrm rot="-1463741">
                <a:off x="1710" y="2331"/>
                <a:ext cx="2640" cy="493"/>
              </a:xfrm>
              <a:prstGeom prst="ellipse">
                <a:avLst/>
              </a:prstGeom>
              <a:solidFill>
                <a:srgbClr val="FEF9B8"/>
              </a:solidFill>
              <a:ln w="9525" algn="ctr">
                <a:noFill/>
                <a:round/>
                <a:headEnd/>
                <a:tailEnd/>
              </a:ln>
            </p:spPr>
            <p:txBody>
              <a:bodyPr wrap="none" anchor="ctr"/>
              <a:lstStyle/>
              <a:p>
                <a:pPr eaLnBrk="0" hangingPunct="0"/>
                <a:endParaRPr lang="en-US"/>
              </a:p>
            </p:txBody>
          </p:sp>
          <p:sp>
            <p:nvSpPr>
              <p:cNvPr id="28680" name="Text Box 16"/>
              <p:cNvSpPr txBox="1">
                <a:spLocks noChangeArrowheads="1"/>
              </p:cNvSpPr>
              <p:nvPr/>
            </p:nvSpPr>
            <p:spPr bwMode="auto">
              <a:xfrm rot="-1492036">
                <a:off x="1878" y="2483"/>
                <a:ext cx="2256" cy="252"/>
              </a:xfrm>
              <a:prstGeom prst="rect">
                <a:avLst/>
              </a:prstGeom>
              <a:noFill/>
              <a:ln w="9525" algn="ctr">
                <a:noFill/>
                <a:miter lim="800000"/>
                <a:headEnd/>
                <a:tailEnd/>
              </a:ln>
            </p:spPr>
            <p:txBody>
              <a:bodyPr>
                <a:spAutoFit/>
              </a:bodyPr>
              <a:lstStyle/>
              <a:p>
                <a:r>
                  <a:rPr lang="en-US" sz="2000" b="1">
                    <a:solidFill>
                      <a:srgbClr val="C00000"/>
                    </a:solidFill>
                    <a:latin typeface="VNI-Helve" pitchFamily="2" charset="0"/>
                  </a:rPr>
                  <a:t>Nhöõng coâng cuï saûn xuaát môùi</a:t>
                </a:r>
                <a:endParaRPr lang="en-US" sz="2400" b="1">
                  <a:solidFill>
                    <a:srgbClr val="C00000"/>
                  </a:solidFill>
                  <a:latin typeface="VNI-Helve" pitchFamily="2"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1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0" y="3448050"/>
            <a:ext cx="4572000" cy="3409950"/>
            <a:chOff x="192" y="2172"/>
            <a:chExt cx="2688" cy="2064"/>
          </a:xfrm>
        </p:grpSpPr>
        <p:sp>
          <p:nvSpPr>
            <p:cNvPr id="29715" name="Rectangle 5"/>
            <p:cNvSpPr>
              <a:spLocks noChangeArrowheads="1"/>
            </p:cNvSpPr>
            <p:nvPr/>
          </p:nvSpPr>
          <p:spPr bwMode="auto">
            <a:xfrm>
              <a:off x="192" y="2172"/>
              <a:ext cx="2688" cy="2064"/>
            </a:xfrm>
            <a:prstGeom prst="rect">
              <a:avLst/>
            </a:prstGeom>
            <a:solidFill>
              <a:schemeClr val="bg1"/>
            </a:solidFill>
            <a:ln w="9525" algn="ctr">
              <a:solidFill>
                <a:schemeClr val="bg2"/>
              </a:solidFill>
              <a:miter lim="800000"/>
              <a:headEnd/>
              <a:tailEnd/>
            </a:ln>
          </p:spPr>
          <p:txBody>
            <a:bodyPr wrap="none" anchor="ctr"/>
            <a:lstStyle/>
            <a:p>
              <a:pPr eaLnBrk="0" hangingPunct="0"/>
              <a:endParaRPr lang="en-US">
                <a:solidFill>
                  <a:schemeClr val="tx2"/>
                </a:solidFill>
              </a:endParaRPr>
            </a:p>
          </p:txBody>
        </p:sp>
        <p:sp>
          <p:nvSpPr>
            <p:cNvPr id="29716" name="Text Box 6"/>
            <p:cNvSpPr txBox="1">
              <a:spLocks noChangeArrowheads="1"/>
            </p:cNvSpPr>
            <p:nvPr/>
          </p:nvSpPr>
          <p:spPr bwMode="auto">
            <a:xfrm>
              <a:off x="264" y="2208"/>
              <a:ext cx="2552" cy="279"/>
            </a:xfrm>
            <a:prstGeom prst="rect">
              <a:avLst/>
            </a:prstGeom>
            <a:solidFill>
              <a:schemeClr val="accent1"/>
            </a:solidFill>
            <a:ln w="9525" algn="ctr">
              <a:noFill/>
              <a:miter lim="800000"/>
              <a:headEnd/>
              <a:tailEnd/>
            </a:ln>
          </p:spPr>
          <p:txBody>
            <a:bodyPr>
              <a:spAutoFit/>
            </a:bodyPr>
            <a:lstStyle/>
            <a:p>
              <a:r>
                <a:rPr lang="en-US" sz="2400" b="1">
                  <a:solidFill>
                    <a:schemeClr val="tx2"/>
                  </a:solidFill>
                  <a:latin typeface="VNI-Auchon" pitchFamily="2" charset="0"/>
                </a:rPr>
                <a:t>Naêng löôïng thuûy trieàu</a:t>
              </a:r>
            </a:p>
          </p:txBody>
        </p:sp>
        <p:pic>
          <p:nvPicPr>
            <p:cNvPr id="29717" name="Picture 7" descr="turbine[1]"/>
            <p:cNvPicPr>
              <a:picLocks noChangeAspect="1" noChangeArrowheads="1"/>
            </p:cNvPicPr>
            <p:nvPr/>
          </p:nvPicPr>
          <p:blipFill>
            <a:blip r:embed="rId2"/>
            <a:srcRect/>
            <a:stretch>
              <a:fillRect/>
            </a:stretch>
          </p:blipFill>
          <p:spPr bwMode="auto">
            <a:xfrm>
              <a:off x="264" y="2496"/>
              <a:ext cx="2544" cy="1632"/>
            </a:xfrm>
            <a:prstGeom prst="rect">
              <a:avLst/>
            </a:prstGeom>
            <a:noFill/>
            <a:ln w="9525">
              <a:noFill/>
              <a:miter lim="800000"/>
              <a:headEnd/>
              <a:tailEnd/>
            </a:ln>
          </p:spPr>
        </p:pic>
      </p:grpSp>
      <p:grpSp>
        <p:nvGrpSpPr>
          <p:cNvPr id="3" name="Group 8"/>
          <p:cNvGrpSpPr>
            <a:grpSpLocks/>
          </p:cNvGrpSpPr>
          <p:nvPr/>
        </p:nvGrpSpPr>
        <p:grpSpPr bwMode="auto">
          <a:xfrm>
            <a:off x="4648200" y="3581400"/>
            <a:ext cx="4495800" cy="3276600"/>
            <a:chOff x="2928" y="2160"/>
            <a:chExt cx="2688" cy="2064"/>
          </a:xfrm>
        </p:grpSpPr>
        <p:sp>
          <p:nvSpPr>
            <p:cNvPr id="29712" name="Rectangle 9"/>
            <p:cNvSpPr>
              <a:spLocks noChangeArrowheads="1"/>
            </p:cNvSpPr>
            <p:nvPr/>
          </p:nvSpPr>
          <p:spPr bwMode="auto">
            <a:xfrm>
              <a:off x="2928" y="2160"/>
              <a:ext cx="2688" cy="2064"/>
            </a:xfrm>
            <a:prstGeom prst="rect">
              <a:avLst/>
            </a:prstGeom>
            <a:solidFill>
              <a:schemeClr val="bg1"/>
            </a:solidFill>
            <a:ln w="9525" algn="ctr">
              <a:solidFill>
                <a:schemeClr val="bg2"/>
              </a:solidFill>
              <a:miter lim="800000"/>
              <a:headEnd/>
              <a:tailEnd/>
            </a:ln>
          </p:spPr>
          <p:txBody>
            <a:bodyPr wrap="none" anchor="ctr"/>
            <a:lstStyle/>
            <a:p>
              <a:pPr eaLnBrk="0" hangingPunct="0"/>
              <a:endParaRPr lang="en-US"/>
            </a:p>
          </p:txBody>
        </p:sp>
        <p:sp>
          <p:nvSpPr>
            <p:cNvPr id="29713" name="Text Box 10"/>
            <p:cNvSpPr txBox="1">
              <a:spLocks noChangeArrowheads="1"/>
            </p:cNvSpPr>
            <p:nvPr/>
          </p:nvSpPr>
          <p:spPr bwMode="auto">
            <a:xfrm>
              <a:off x="2980" y="2208"/>
              <a:ext cx="2592" cy="291"/>
            </a:xfrm>
            <a:prstGeom prst="rect">
              <a:avLst/>
            </a:prstGeom>
            <a:solidFill>
              <a:schemeClr val="accent1"/>
            </a:solidFill>
            <a:ln w="9525" algn="ctr">
              <a:noFill/>
              <a:miter lim="800000"/>
              <a:headEnd/>
              <a:tailEnd/>
            </a:ln>
          </p:spPr>
          <p:txBody>
            <a:bodyPr>
              <a:spAutoFit/>
            </a:bodyPr>
            <a:lstStyle/>
            <a:p>
              <a:pPr algn="ctr"/>
              <a:r>
                <a:rPr lang="en-US" sz="2400" b="1">
                  <a:solidFill>
                    <a:schemeClr val="tx2"/>
                  </a:solidFill>
                  <a:latin typeface="VNI-Auchon" pitchFamily="2" charset="0"/>
                </a:rPr>
                <a:t>Naêng löôïng nguyeân töû</a:t>
              </a:r>
            </a:p>
          </p:txBody>
        </p:sp>
        <p:pic>
          <p:nvPicPr>
            <p:cNvPr id="29714" name="Picture 11" descr="262862014_5c05875275[1]"/>
            <p:cNvPicPr>
              <a:picLocks noChangeAspect="1" noChangeArrowheads="1"/>
            </p:cNvPicPr>
            <p:nvPr/>
          </p:nvPicPr>
          <p:blipFill>
            <a:blip r:embed="rId3"/>
            <a:srcRect r="1930" b="50000"/>
            <a:stretch>
              <a:fillRect/>
            </a:stretch>
          </p:blipFill>
          <p:spPr bwMode="auto">
            <a:xfrm>
              <a:off x="2976" y="2496"/>
              <a:ext cx="2592" cy="1668"/>
            </a:xfrm>
            <a:prstGeom prst="rect">
              <a:avLst/>
            </a:prstGeom>
            <a:noFill/>
            <a:ln w="9525">
              <a:noFill/>
              <a:miter lim="800000"/>
              <a:headEnd/>
              <a:tailEnd/>
            </a:ln>
          </p:spPr>
        </p:pic>
      </p:grpSp>
      <p:grpSp>
        <p:nvGrpSpPr>
          <p:cNvPr id="4" name="Group 12"/>
          <p:cNvGrpSpPr>
            <a:grpSpLocks/>
          </p:cNvGrpSpPr>
          <p:nvPr/>
        </p:nvGrpSpPr>
        <p:grpSpPr bwMode="auto">
          <a:xfrm>
            <a:off x="0" y="0"/>
            <a:ext cx="4572000" cy="3238500"/>
            <a:chOff x="192" y="72"/>
            <a:chExt cx="2688" cy="2040"/>
          </a:xfrm>
        </p:grpSpPr>
        <p:sp>
          <p:nvSpPr>
            <p:cNvPr id="29709" name="Rectangle 13"/>
            <p:cNvSpPr>
              <a:spLocks noChangeArrowheads="1"/>
            </p:cNvSpPr>
            <p:nvPr/>
          </p:nvSpPr>
          <p:spPr bwMode="auto">
            <a:xfrm>
              <a:off x="192" y="72"/>
              <a:ext cx="2688" cy="2040"/>
            </a:xfrm>
            <a:prstGeom prst="rect">
              <a:avLst/>
            </a:prstGeom>
            <a:solidFill>
              <a:schemeClr val="bg1"/>
            </a:solidFill>
            <a:ln w="9525" algn="ctr">
              <a:solidFill>
                <a:schemeClr val="bg2"/>
              </a:solidFill>
              <a:miter lim="800000"/>
              <a:headEnd/>
              <a:tailEnd/>
            </a:ln>
          </p:spPr>
          <p:txBody>
            <a:bodyPr wrap="none" anchor="ctr"/>
            <a:lstStyle/>
            <a:p>
              <a:pPr eaLnBrk="0" hangingPunct="0"/>
              <a:endParaRPr lang="en-US"/>
            </a:p>
          </p:txBody>
        </p:sp>
        <p:sp>
          <p:nvSpPr>
            <p:cNvPr id="29710" name="Text Box 14"/>
            <p:cNvSpPr txBox="1">
              <a:spLocks noChangeArrowheads="1"/>
            </p:cNvSpPr>
            <p:nvPr/>
          </p:nvSpPr>
          <p:spPr bwMode="auto">
            <a:xfrm>
              <a:off x="192" y="72"/>
              <a:ext cx="2569" cy="252"/>
            </a:xfrm>
            <a:prstGeom prst="rect">
              <a:avLst/>
            </a:prstGeom>
            <a:solidFill>
              <a:schemeClr val="accent1"/>
            </a:solidFill>
            <a:ln w="9525" algn="ctr">
              <a:noFill/>
              <a:miter lim="800000"/>
              <a:headEnd/>
              <a:tailEnd/>
            </a:ln>
          </p:spPr>
          <p:txBody>
            <a:bodyPr>
              <a:spAutoFit/>
            </a:bodyPr>
            <a:lstStyle/>
            <a:p>
              <a:pPr algn="ctr"/>
              <a:r>
                <a:rPr lang="en-US" sz="2000">
                  <a:solidFill>
                    <a:schemeClr val="tx2"/>
                  </a:solidFill>
                  <a:latin typeface="VNI-Auchon" pitchFamily="2" charset="0"/>
                </a:rPr>
                <a:t>Naêng löôïng maët trôøi</a:t>
              </a:r>
              <a:endParaRPr lang="en-US">
                <a:solidFill>
                  <a:schemeClr val="tx2"/>
                </a:solidFill>
                <a:latin typeface="VNI-Auchon" pitchFamily="2" charset="0"/>
              </a:endParaRPr>
            </a:p>
          </p:txBody>
        </p:sp>
        <p:pic>
          <p:nvPicPr>
            <p:cNvPr id="29711" name="Picture 15" descr="262862014_5c05875275[1]"/>
            <p:cNvPicPr>
              <a:picLocks noChangeAspect="1" noChangeArrowheads="1"/>
            </p:cNvPicPr>
            <p:nvPr/>
          </p:nvPicPr>
          <p:blipFill>
            <a:blip r:embed="rId3"/>
            <a:srcRect t="57846" r="507"/>
            <a:stretch>
              <a:fillRect/>
            </a:stretch>
          </p:blipFill>
          <p:spPr bwMode="auto">
            <a:xfrm>
              <a:off x="256" y="416"/>
              <a:ext cx="2568" cy="1632"/>
            </a:xfrm>
            <a:prstGeom prst="rect">
              <a:avLst/>
            </a:prstGeom>
            <a:noFill/>
            <a:ln w="9525">
              <a:noFill/>
              <a:miter lim="800000"/>
              <a:headEnd/>
              <a:tailEnd/>
            </a:ln>
          </p:spPr>
        </p:pic>
      </p:grpSp>
      <p:grpSp>
        <p:nvGrpSpPr>
          <p:cNvPr id="5" name="Group 16"/>
          <p:cNvGrpSpPr>
            <a:grpSpLocks/>
          </p:cNvGrpSpPr>
          <p:nvPr/>
        </p:nvGrpSpPr>
        <p:grpSpPr bwMode="auto">
          <a:xfrm>
            <a:off x="4648200" y="0"/>
            <a:ext cx="4495800" cy="3346450"/>
            <a:chOff x="2928" y="80"/>
            <a:chExt cx="2688" cy="2028"/>
          </a:xfrm>
        </p:grpSpPr>
        <p:grpSp>
          <p:nvGrpSpPr>
            <p:cNvPr id="29705" name="Group 17"/>
            <p:cNvGrpSpPr>
              <a:grpSpLocks/>
            </p:cNvGrpSpPr>
            <p:nvPr/>
          </p:nvGrpSpPr>
          <p:grpSpPr bwMode="auto">
            <a:xfrm>
              <a:off x="2928" y="80"/>
              <a:ext cx="2688" cy="2028"/>
              <a:chOff x="2988" y="80"/>
              <a:chExt cx="2688" cy="2028"/>
            </a:xfrm>
          </p:grpSpPr>
          <p:sp>
            <p:nvSpPr>
              <p:cNvPr id="29707" name="Rectangle 18"/>
              <p:cNvSpPr>
                <a:spLocks noChangeArrowheads="1"/>
              </p:cNvSpPr>
              <p:nvPr/>
            </p:nvSpPr>
            <p:spPr bwMode="auto">
              <a:xfrm>
                <a:off x="2988" y="80"/>
                <a:ext cx="2688" cy="2028"/>
              </a:xfrm>
              <a:prstGeom prst="rect">
                <a:avLst/>
              </a:prstGeom>
              <a:solidFill>
                <a:schemeClr val="bg1"/>
              </a:solidFill>
              <a:ln w="9525" algn="ctr">
                <a:solidFill>
                  <a:schemeClr val="bg2"/>
                </a:solidFill>
                <a:miter lim="800000"/>
                <a:headEnd/>
                <a:tailEnd/>
              </a:ln>
            </p:spPr>
            <p:txBody>
              <a:bodyPr wrap="none" anchor="ctr"/>
              <a:lstStyle/>
              <a:p>
                <a:pPr eaLnBrk="0" hangingPunct="0"/>
                <a:endParaRPr lang="en-US"/>
              </a:p>
            </p:txBody>
          </p:sp>
          <p:sp>
            <p:nvSpPr>
              <p:cNvPr id="29708" name="Text Box 19"/>
              <p:cNvSpPr txBox="1">
                <a:spLocks noChangeArrowheads="1"/>
              </p:cNvSpPr>
              <p:nvPr/>
            </p:nvSpPr>
            <p:spPr bwMode="auto">
              <a:xfrm>
                <a:off x="3032" y="136"/>
                <a:ext cx="2592" cy="242"/>
              </a:xfrm>
              <a:prstGeom prst="rect">
                <a:avLst/>
              </a:prstGeom>
              <a:solidFill>
                <a:schemeClr val="accent1"/>
              </a:solidFill>
              <a:ln w="9525" algn="ctr">
                <a:noFill/>
                <a:miter lim="800000"/>
                <a:headEnd/>
                <a:tailEnd/>
              </a:ln>
            </p:spPr>
            <p:txBody>
              <a:bodyPr>
                <a:spAutoFit/>
              </a:bodyPr>
              <a:lstStyle/>
              <a:p>
                <a:pPr algn="ctr"/>
                <a:r>
                  <a:rPr lang="en-US" sz="2000">
                    <a:solidFill>
                      <a:schemeClr val="tx2"/>
                    </a:solidFill>
                    <a:latin typeface="VNI-Auchon" pitchFamily="2" charset="0"/>
                  </a:rPr>
                  <a:t>Naêng löôïng gioù</a:t>
                </a:r>
                <a:endParaRPr lang="en-US">
                  <a:solidFill>
                    <a:schemeClr val="tx2"/>
                  </a:solidFill>
                  <a:latin typeface="VNI-Auchon" pitchFamily="2" charset="0"/>
                </a:endParaRPr>
              </a:p>
            </p:txBody>
          </p:sp>
        </p:grpSp>
        <p:pic>
          <p:nvPicPr>
            <p:cNvPr id="29706" name="Picture 20" descr="nang%20luong%20gio[1]"/>
            <p:cNvPicPr>
              <a:picLocks noChangeAspect="1" noChangeArrowheads="1"/>
            </p:cNvPicPr>
            <p:nvPr/>
          </p:nvPicPr>
          <p:blipFill>
            <a:blip r:embed="rId4"/>
            <a:srcRect/>
            <a:stretch>
              <a:fillRect/>
            </a:stretch>
          </p:blipFill>
          <p:spPr bwMode="auto">
            <a:xfrm>
              <a:off x="2976" y="420"/>
              <a:ext cx="2580" cy="1620"/>
            </a:xfrm>
            <a:prstGeom prst="rect">
              <a:avLst/>
            </a:prstGeom>
            <a:noFill/>
            <a:ln w="9525">
              <a:noFill/>
              <a:miter lim="800000"/>
              <a:headEnd/>
              <a:tailEnd/>
            </a:ln>
          </p:spPr>
        </p:pic>
      </p:grpSp>
      <p:grpSp>
        <p:nvGrpSpPr>
          <p:cNvPr id="7" name="Group 21"/>
          <p:cNvGrpSpPr>
            <a:grpSpLocks/>
          </p:cNvGrpSpPr>
          <p:nvPr/>
        </p:nvGrpSpPr>
        <p:grpSpPr bwMode="auto">
          <a:xfrm>
            <a:off x="2735263" y="1760538"/>
            <a:ext cx="3748087" cy="3259137"/>
            <a:chOff x="1867" y="917"/>
            <a:chExt cx="2361" cy="2053"/>
          </a:xfrm>
        </p:grpSpPr>
        <p:sp>
          <p:nvSpPr>
            <p:cNvPr id="29702" name="AutoShape 22"/>
            <p:cNvSpPr>
              <a:spLocks noChangeArrowheads="1"/>
            </p:cNvSpPr>
            <p:nvPr/>
          </p:nvSpPr>
          <p:spPr bwMode="auto">
            <a:xfrm rot="-1221204">
              <a:off x="1867" y="917"/>
              <a:ext cx="2361" cy="2053"/>
            </a:xfrm>
            <a:prstGeom prst="irregularSeal1">
              <a:avLst/>
            </a:prstGeom>
            <a:gradFill rotWithShape="1">
              <a:gsLst>
                <a:gs pos="0">
                  <a:srgbClr val="FFFF99">
                    <a:alpha val="95000"/>
                  </a:srgbClr>
                </a:gs>
                <a:gs pos="100000">
                  <a:srgbClr val="FF0000">
                    <a:alpha val="70000"/>
                  </a:srgbClr>
                </a:gs>
              </a:gsLst>
              <a:path path="shape">
                <a:fillToRect l="50000" t="50000" r="50000" b="50000"/>
              </a:path>
            </a:gradFill>
            <a:ln w="12700" algn="ctr">
              <a:solidFill>
                <a:srgbClr val="FFFF00"/>
              </a:solidFill>
              <a:miter lim="800000"/>
              <a:headEnd/>
              <a:tailEnd/>
            </a:ln>
          </p:spPr>
          <p:txBody>
            <a:bodyPr wrap="none" anchor="ctr"/>
            <a:lstStyle/>
            <a:p>
              <a:pPr eaLnBrk="0" hangingPunct="0"/>
              <a:endParaRPr lang="en-US"/>
            </a:p>
          </p:txBody>
        </p:sp>
        <p:sp>
          <p:nvSpPr>
            <p:cNvPr id="29703" name="Oval 23"/>
            <p:cNvSpPr>
              <a:spLocks noChangeArrowheads="1"/>
            </p:cNvSpPr>
            <p:nvPr/>
          </p:nvSpPr>
          <p:spPr bwMode="auto">
            <a:xfrm rot="-1463741">
              <a:off x="2171" y="1504"/>
              <a:ext cx="1799" cy="720"/>
            </a:xfrm>
            <a:prstGeom prst="ellipse">
              <a:avLst/>
            </a:prstGeom>
            <a:solidFill>
              <a:srgbClr val="FEF9B8"/>
            </a:solidFill>
            <a:ln w="9525" algn="ctr">
              <a:noFill/>
              <a:round/>
              <a:headEnd/>
              <a:tailEnd/>
            </a:ln>
          </p:spPr>
          <p:txBody>
            <a:bodyPr wrap="none" anchor="ctr"/>
            <a:lstStyle/>
            <a:p>
              <a:pPr eaLnBrk="0" hangingPunct="0"/>
              <a:endParaRPr lang="en-US"/>
            </a:p>
          </p:txBody>
        </p:sp>
        <p:sp>
          <p:nvSpPr>
            <p:cNvPr id="29704" name="Text Box 24"/>
            <p:cNvSpPr txBox="1">
              <a:spLocks noChangeArrowheads="1"/>
            </p:cNvSpPr>
            <p:nvPr/>
          </p:nvSpPr>
          <p:spPr bwMode="auto">
            <a:xfrm rot="-1492036">
              <a:off x="2202" y="1612"/>
              <a:ext cx="1915" cy="523"/>
            </a:xfrm>
            <a:prstGeom prst="rect">
              <a:avLst/>
            </a:prstGeom>
            <a:noFill/>
            <a:ln w="9525" algn="ctr">
              <a:noFill/>
              <a:miter lim="800000"/>
              <a:headEnd/>
              <a:tailEnd/>
            </a:ln>
          </p:spPr>
          <p:txBody>
            <a:bodyPr>
              <a:spAutoFit/>
            </a:bodyPr>
            <a:lstStyle/>
            <a:p>
              <a:r>
                <a:rPr lang="en-US" sz="2400" b="1">
                  <a:solidFill>
                    <a:srgbClr val="C00000"/>
                  </a:solidFill>
                  <a:latin typeface="VNI-Auchon" pitchFamily="2" charset="0"/>
                </a:rPr>
                <a:t>Nhöõng nguoàn naêng löôïng môùi</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1000"/>
                                        <p:tgtEl>
                                          <p:spTgt spid="3"/>
                                        </p:tgtEl>
                                      </p:cBhvr>
                                    </p:animEffect>
                                  </p:childTnLst>
                                </p:cTn>
                              </p:par>
                              <p:par>
                                <p:cTn id="8" presetID="4" presetClass="entr" presetSubtype="3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ox(out)">
                                      <p:cBhvr>
                                        <p:cTn id="10" dur="1000"/>
                                        <p:tgtEl>
                                          <p:spTgt spid="2"/>
                                        </p:tgtEl>
                                      </p:cBhvr>
                                    </p:animEffect>
                                  </p:childTnLst>
                                </p:cTn>
                              </p:par>
                              <p:par>
                                <p:cTn id="11" presetID="4" presetClass="entr" presetSubtype="3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out)">
                                      <p:cBhvr>
                                        <p:cTn id="13" dur="1000"/>
                                        <p:tgtEl>
                                          <p:spTgt spid="5"/>
                                        </p:tgtEl>
                                      </p:cBhvr>
                                    </p:animEffect>
                                  </p:childTnLst>
                                </p:cTn>
                              </p:par>
                              <p:par>
                                <p:cTn id="14" presetID="4" presetClass="entr" presetSubtype="32"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ox(out)">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53" name="Picture 9" descr="1303164[1]"/>
          <p:cNvPicPr>
            <a:picLocks noChangeAspect="1" noChangeArrowheads="1"/>
          </p:cNvPicPr>
          <p:nvPr/>
        </p:nvPicPr>
        <p:blipFill>
          <a:blip r:embed="rId2"/>
          <a:srcRect/>
          <a:stretch>
            <a:fillRect/>
          </a:stretch>
        </p:blipFill>
        <p:spPr bwMode="auto">
          <a:xfrm>
            <a:off x="228600" y="228600"/>
            <a:ext cx="6400800" cy="6248400"/>
          </a:xfrm>
          <a:prstGeom prst="rect">
            <a:avLst/>
          </a:prstGeom>
          <a:noFill/>
          <a:ln w="9525">
            <a:noFill/>
            <a:miter lim="800000"/>
            <a:headEnd/>
            <a:tailEnd/>
          </a:ln>
        </p:spPr>
      </p:pic>
      <p:grpSp>
        <p:nvGrpSpPr>
          <p:cNvPr id="2" name="Group 10"/>
          <p:cNvGrpSpPr>
            <a:grpSpLocks/>
          </p:cNvGrpSpPr>
          <p:nvPr/>
        </p:nvGrpSpPr>
        <p:grpSpPr bwMode="auto">
          <a:xfrm>
            <a:off x="2286000" y="2057400"/>
            <a:ext cx="3276600" cy="2971800"/>
            <a:chOff x="1632" y="720"/>
            <a:chExt cx="2832" cy="2448"/>
          </a:xfrm>
        </p:grpSpPr>
        <p:sp>
          <p:nvSpPr>
            <p:cNvPr id="30728" name="AutoShape 11"/>
            <p:cNvSpPr>
              <a:spLocks noChangeArrowheads="1"/>
            </p:cNvSpPr>
            <p:nvPr/>
          </p:nvSpPr>
          <p:spPr bwMode="auto">
            <a:xfrm rot="-1221204">
              <a:off x="1632" y="720"/>
              <a:ext cx="2832" cy="2448"/>
            </a:xfrm>
            <a:prstGeom prst="irregularSeal1">
              <a:avLst/>
            </a:prstGeom>
            <a:gradFill rotWithShape="1">
              <a:gsLst>
                <a:gs pos="0">
                  <a:srgbClr val="FFFF99">
                    <a:alpha val="95000"/>
                  </a:srgbClr>
                </a:gs>
                <a:gs pos="100000">
                  <a:srgbClr val="FF0000">
                    <a:alpha val="70000"/>
                  </a:srgbClr>
                </a:gs>
              </a:gsLst>
              <a:path path="shape">
                <a:fillToRect l="50000" t="50000" r="50000" b="50000"/>
              </a:path>
            </a:gradFill>
            <a:ln w="12700" algn="ctr">
              <a:solidFill>
                <a:srgbClr val="FFFF00"/>
              </a:solidFill>
              <a:miter lim="800000"/>
              <a:headEnd/>
              <a:tailEnd/>
            </a:ln>
          </p:spPr>
          <p:txBody>
            <a:bodyPr wrap="none" anchor="ctr"/>
            <a:lstStyle/>
            <a:p>
              <a:pPr eaLnBrk="0" hangingPunct="0"/>
              <a:endParaRPr lang="en-US"/>
            </a:p>
          </p:txBody>
        </p:sp>
        <p:sp>
          <p:nvSpPr>
            <p:cNvPr id="30729" name="Oval 12"/>
            <p:cNvSpPr>
              <a:spLocks noChangeArrowheads="1"/>
            </p:cNvSpPr>
            <p:nvPr/>
          </p:nvSpPr>
          <p:spPr bwMode="auto">
            <a:xfrm rot="-1463741">
              <a:off x="1680" y="1536"/>
              <a:ext cx="2640" cy="720"/>
            </a:xfrm>
            <a:prstGeom prst="ellipse">
              <a:avLst/>
            </a:prstGeom>
            <a:solidFill>
              <a:srgbClr val="CC99FF"/>
            </a:solidFill>
            <a:ln w="9525" algn="ctr">
              <a:noFill/>
              <a:round/>
              <a:headEnd/>
              <a:tailEnd/>
            </a:ln>
          </p:spPr>
          <p:txBody>
            <a:bodyPr wrap="none" anchor="ctr"/>
            <a:lstStyle/>
            <a:p>
              <a:pPr eaLnBrk="0" hangingPunct="0"/>
              <a:endParaRPr lang="en-US"/>
            </a:p>
          </p:txBody>
        </p:sp>
        <p:sp>
          <p:nvSpPr>
            <p:cNvPr id="30730" name="Text Box 13"/>
            <p:cNvSpPr txBox="1">
              <a:spLocks noChangeArrowheads="1"/>
            </p:cNvSpPr>
            <p:nvPr/>
          </p:nvSpPr>
          <p:spPr bwMode="auto">
            <a:xfrm rot="-1492036">
              <a:off x="1850" y="1692"/>
              <a:ext cx="2256" cy="380"/>
            </a:xfrm>
            <a:prstGeom prst="rect">
              <a:avLst/>
            </a:prstGeom>
            <a:noFill/>
            <a:ln w="9525" algn="ctr">
              <a:noFill/>
              <a:miter lim="800000"/>
              <a:headEnd/>
              <a:tailEnd/>
            </a:ln>
          </p:spPr>
          <p:txBody>
            <a:bodyPr>
              <a:spAutoFit/>
            </a:bodyPr>
            <a:lstStyle/>
            <a:p>
              <a:pPr algn="ctr"/>
              <a:r>
                <a:rPr lang="en-US" sz="2400" b="1">
                  <a:solidFill>
                    <a:srgbClr val="0000FF"/>
                  </a:solidFill>
                  <a:latin typeface="VNI-Auchon" pitchFamily="2" charset="0"/>
                </a:rPr>
                <a:t>Vaät lieäu môùi</a:t>
              </a:r>
            </a:p>
          </p:txBody>
        </p:sp>
      </p:grpSp>
      <p:grpSp>
        <p:nvGrpSpPr>
          <p:cNvPr id="3" name="Group 14"/>
          <p:cNvGrpSpPr>
            <a:grpSpLocks/>
          </p:cNvGrpSpPr>
          <p:nvPr/>
        </p:nvGrpSpPr>
        <p:grpSpPr bwMode="auto">
          <a:xfrm>
            <a:off x="1676400" y="990600"/>
            <a:ext cx="7010400" cy="4876800"/>
            <a:chOff x="864" y="816"/>
            <a:chExt cx="4416" cy="3072"/>
          </a:xfrm>
        </p:grpSpPr>
        <p:sp>
          <p:nvSpPr>
            <p:cNvPr id="30724" name="Oval 15"/>
            <p:cNvSpPr>
              <a:spLocks noChangeArrowheads="1"/>
            </p:cNvSpPr>
            <p:nvPr/>
          </p:nvSpPr>
          <p:spPr bwMode="auto">
            <a:xfrm>
              <a:off x="864" y="912"/>
              <a:ext cx="3120" cy="2928"/>
            </a:xfrm>
            <a:prstGeom prst="ellipse">
              <a:avLst/>
            </a:prstGeom>
            <a:noFill/>
            <a:ln w="38100" algn="ctr">
              <a:solidFill>
                <a:srgbClr val="FF0000"/>
              </a:solidFill>
              <a:round/>
              <a:headEnd/>
              <a:tailEnd/>
            </a:ln>
          </p:spPr>
          <p:txBody>
            <a:bodyPr wrap="none" anchor="ctr"/>
            <a:lstStyle/>
            <a:p>
              <a:pPr eaLnBrk="0" hangingPunct="0"/>
              <a:endParaRPr lang="en-US"/>
            </a:p>
          </p:txBody>
        </p:sp>
        <p:grpSp>
          <p:nvGrpSpPr>
            <p:cNvPr id="30725" name="Group 16"/>
            <p:cNvGrpSpPr>
              <a:grpSpLocks/>
            </p:cNvGrpSpPr>
            <p:nvPr/>
          </p:nvGrpSpPr>
          <p:grpSpPr bwMode="auto">
            <a:xfrm>
              <a:off x="3996" y="816"/>
              <a:ext cx="1284" cy="3072"/>
              <a:chOff x="4176" y="1056"/>
              <a:chExt cx="1104" cy="3072"/>
            </a:xfrm>
          </p:grpSpPr>
          <p:sp>
            <p:nvSpPr>
              <p:cNvPr id="30726" name="AutoShape 17"/>
              <p:cNvSpPr>
                <a:spLocks noChangeArrowheads="1"/>
              </p:cNvSpPr>
              <p:nvPr/>
            </p:nvSpPr>
            <p:spPr bwMode="auto">
              <a:xfrm>
                <a:off x="4176" y="1056"/>
                <a:ext cx="1104" cy="3072"/>
              </a:xfrm>
              <a:prstGeom prst="leftArrow">
                <a:avLst>
                  <a:gd name="adj1" fmla="val 67574"/>
                  <a:gd name="adj2" fmla="val 23912"/>
                </a:avLst>
              </a:prstGeom>
              <a:solidFill>
                <a:schemeClr val="hlink"/>
              </a:solidFill>
              <a:ln w="9525" algn="ctr">
                <a:solidFill>
                  <a:srgbClr val="FF0000"/>
                </a:solidFill>
                <a:miter lim="800000"/>
                <a:headEnd/>
                <a:tailEnd/>
              </a:ln>
            </p:spPr>
            <p:txBody>
              <a:bodyPr wrap="none" anchor="ctr"/>
              <a:lstStyle/>
              <a:p>
                <a:pPr eaLnBrk="0" hangingPunct="0"/>
                <a:endParaRPr lang="en-US"/>
              </a:p>
            </p:txBody>
          </p:sp>
          <p:sp>
            <p:nvSpPr>
              <p:cNvPr id="30727" name="Text Box 18"/>
              <p:cNvSpPr txBox="1">
                <a:spLocks noChangeArrowheads="1"/>
              </p:cNvSpPr>
              <p:nvPr/>
            </p:nvSpPr>
            <p:spPr bwMode="auto">
              <a:xfrm>
                <a:off x="4368" y="1056"/>
                <a:ext cx="864" cy="2191"/>
              </a:xfrm>
              <a:prstGeom prst="rect">
                <a:avLst/>
              </a:prstGeom>
              <a:noFill/>
              <a:ln w="9525" algn="ctr">
                <a:noFill/>
                <a:miter lim="800000"/>
                <a:headEnd/>
                <a:tailEnd/>
              </a:ln>
            </p:spPr>
            <p:txBody>
              <a:bodyPr anchor="ctr">
                <a:spAutoFit/>
              </a:bodyPr>
              <a:lstStyle/>
              <a:p>
                <a:pPr algn="just">
                  <a:spcBef>
                    <a:spcPct val="50000"/>
                  </a:spcBef>
                </a:pPr>
                <a:endParaRPr lang="en-US" sz="2400" b="1" i="1">
                  <a:solidFill>
                    <a:schemeClr val="tx2"/>
                  </a:solidFill>
                  <a:latin typeface=".VnTime" pitchFamily="34" charset="0"/>
                </a:endParaRPr>
              </a:p>
              <a:p>
                <a:pPr algn="just">
                  <a:spcBef>
                    <a:spcPct val="50000"/>
                  </a:spcBef>
                </a:pPr>
                <a:endParaRPr lang="en-US" sz="2400" b="1" i="1">
                  <a:solidFill>
                    <a:schemeClr val="tx2"/>
                  </a:solidFill>
                  <a:latin typeface=".VnTime" pitchFamily="34" charset="0"/>
                </a:endParaRPr>
              </a:p>
              <a:p>
                <a:pPr algn="just">
                  <a:spcBef>
                    <a:spcPct val="50000"/>
                  </a:spcBef>
                </a:pPr>
                <a:r>
                  <a:rPr lang="en-US" sz="2000" b="1" i="1">
                    <a:solidFill>
                      <a:schemeClr val="tx2"/>
                    </a:solidFill>
                    <a:latin typeface="Times New Roman" pitchFamily="18" charset="0"/>
                  </a:rPr>
                  <a:t>Vật liệu có tính chất: Trong suốt</a:t>
                </a:r>
              </a:p>
              <a:p>
                <a:pPr algn="just">
                  <a:spcBef>
                    <a:spcPct val="50000"/>
                  </a:spcBef>
                </a:pPr>
                <a:r>
                  <a:rPr lang="en-US" sz="2000" b="1" i="1">
                    <a:solidFill>
                      <a:schemeClr val="tx2"/>
                    </a:solidFill>
                    <a:latin typeface="Times New Roman" pitchFamily="18" charset="0"/>
                  </a:rPr>
                  <a:t>Mềm dẻo, nhưng lại bền chắc như thép</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500"/>
                                  </p:stCondLst>
                                  <p:childTnLst>
                                    <p:set>
                                      <p:cBhvr>
                                        <p:cTn id="6" dur="1" fill="hold">
                                          <p:stCondLst>
                                            <p:cond delay="0"/>
                                          </p:stCondLst>
                                        </p:cTn>
                                        <p:tgtEl>
                                          <p:spTgt spid="159753"/>
                                        </p:tgtEl>
                                        <p:attrNameLst>
                                          <p:attrName>style.visibility</p:attrName>
                                        </p:attrNameLst>
                                      </p:cBhvr>
                                      <p:to>
                                        <p:strVal val="visible"/>
                                      </p:to>
                                    </p:set>
                                    <p:anim calcmode="lin" valueType="num">
                                      <p:cBhvr>
                                        <p:cTn id="7" dur="1000" fill="hold"/>
                                        <p:tgtEl>
                                          <p:spTgt spid="159753"/>
                                        </p:tgtEl>
                                        <p:attrNameLst>
                                          <p:attrName>ppt_w</p:attrName>
                                        </p:attrNameLst>
                                      </p:cBhvr>
                                      <p:tavLst>
                                        <p:tav tm="0">
                                          <p:val>
                                            <p:fltVal val="0"/>
                                          </p:val>
                                        </p:tav>
                                        <p:tav tm="100000">
                                          <p:val>
                                            <p:strVal val="#ppt_w"/>
                                          </p:val>
                                        </p:tav>
                                      </p:tavLst>
                                    </p:anim>
                                    <p:anim calcmode="lin" valueType="num">
                                      <p:cBhvr>
                                        <p:cTn id="8" dur="1000" fill="hold"/>
                                        <p:tgtEl>
                                          <p:spTgt spid="15975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 presetClass="entr" presetSubtype="2" fill="hold" nodeType="afterEffect">
                                  <p:stCondLst>
                                    <p:cond delay="5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0" y="0"/>
            <a:ext cx="4572000" cy="3238500"/>
            <a:chOff x="192" y="72"/>
            <a:chExt cx="2688" cy="2040"/>
          </a:xfrm>
        </p:grpSpPr>
        <p:sp>
          <p:nvSpPr>
            <p:cNvPr id="31761" name="Rectangle 5"/>
            <p:cNvSpPr>
              <a:spLocks noChangeArrowheads="1"/>
            </p:cNvSpPr>
            <p:nvPr/>
          </p:nvSpPr>
          <p:spPr bwMode="auto">
            <a:xfrm>
              <a:off x="192" y="72"/>
              <a:ext cx="2688" cy="2040"/>
            </a:xfrm>
            <a:prstGeom prst="rect">
              <a:avLst/>
            </a:prstGeom>
            <a:solidFill>
              <a:schemeClr val="bg1"/>
            </a:solidFill>
            <a:ln w="9525" algn="ctr">
              <a:solidFill>
                <a:schemeClr val="bg2"/>
              </a:solidFill>
              <a:miter lim="800000"/>
              <a:headEnd/>
              <a:tailEnd/>
            </a:ln>
          </p:spPr>
          <p:txBody>
            <a:bodyPr wrap="none" anchor="ctr"/>
            <a:lstStyle/>
            <a:p>
              <a:pPr eaLnBrk="0" hangingPunct="0"/>
              <a:endParaRPr lang="en-US"/>
            </a:p>
          </p:txBody>
        </p:sp>
        <p:grpSp>
          <p:nvGrpSpPr>
            <p:cNvPr id="31762" name="Group 6"/>
            <p:cNvGrpSpPr>
              <a:grpSpLocks/>
            </p:cNvGrpSpPr>
            <p:nvPr/>
          </p:nvGrpSpPr>
          <p:grpSpPr bwMode="auto">
            <a:xfrm>
              <a:off x="240" y="128"/>
              <a:ext cx="2590" cy="1936"/>
              <a:chOff x="240" y="128"/>
              <a:chExt cx="2590" cy="1936"/>
            </a:xfrm>
          </p:grpSpPr>
          <p:sp>
            <p:nvSpPr>
              <p:cNvPr id="31763" name="Text Box 7"/>
              <p:cNvSpPr txBox="1">
                <a:spLocks noChangeArrowheads="1"/>
              </p:cNvSpPr>
              <p:nvPr/>
            </p:nvSpPr>
            <p:spPr bwMode="auto">
              <a:xfrm>
                <a:off x="255" y="128"/>
                <a:ext cx="2569" cy="291"/>
              </a:xfrm>
              <a:prstGeom prst="rect">
                <a:avLst/>
              </a:prstGeom>
              <a:solidFill>
                <a:schemeClr val="accent1"/>
              </a:solidFill>
              <a:ln w="9525" algn="ctr">
                <a:noFill/>
                <a:miter lim="800000"/>
                <a:headEnd/>
                <a:tailEnd/>
              </a:ln>
            </p:spPr>
            <p:txBody>
              <a:bodyPr>
                <a:spAutoFit/>
              </a:bodyPr>
              <a:lstStyle/>
              <a:p>
                <a:pPr algn="ctr"/>
                <a:r>
                  <a:rPr lang="en-US" sz="2400" b="1">
                    <a:solidFill>
                      <a:srgbClr val="0000FF"/>
                    </a:solidFill>
                    <a:latin typeface="VNI-Auchon" pitchFamily="2" charset="0"/>
                  </a:rPr>
                  <a:t>Maùy bay sieâu aâm</a:t>
                </a:r>
              </a:p>
            </p:txBody>
          </p:sp>
          <p:pic>
            <p:nvPicPr>
              <p:cNvPr id="31764" name="Picture 8"/>
              <p:cNvPicPr>
                <a:picLocks noChangeAspect="1" noChangeArrowheads="1"/>
              </p:cNvPicPr>
              <p:nvPr/>
            </p:nvPicPr>
            <p:blipFill>
              <a:blip r:embed="rId2"/>
              <a:srcRect/>
              <a:stretch>
                <a:fillRect/>
              </a:stretch>
            </p:blipFill>
            <p:spPr bwMode="auto">
              <a:xfrm>
                <a:off x="240" y="404"/>
                <a:ext cx="2590" cy="1660"/>
              </a:xfrm>
              <a:prstGeom prst="rect">
                <a:avLst/>
              </a:prstGeom>
              <a:noFill/>
              <a:ln w="9525" algn="ctr">
                <a:noFill/>
                <a:miter lim="800000"/>
                <a:headEnd/>
                <a:tailEnd/>
              </a:ln>
            </p:spPr>
          </p:pic>
        </p:grpSp>
      </p:grpSp>
      <p:grpSp>
        <p:nvGrpSpPr>
          <p:cNvPr id="4" name="Group 9"/>
          <p:cNvGrpSpPr>
            <a:grpSpLocks/>
          </p:cNvGrpSpPr>
          <p:nvPr/>
        </p:nvGrpSpPr>
        <p:grpSpPr bwMode="auto">
          <a:xfrm>
            <a:off x="4648200" y="0"/>
            <a:ext cx="4495800" cy="3346450"/>
            <a:chOff x="2928" y="80"/>
            <a:chExt cx="2688" cy="2028"/>
          </a:xfrm>
        </p:grpSpPr>
        <p:grpSp>
          <p:nvGrpSpPr>
            <p:cNvPr id="31757" name="Group 10"/>
            <p:cNvGrpSpPr>
              <a:grpSpLocks/>
            </p:cNvGrpSpPr>
            <p:nvPr/>
          </p:nvGrpSpPr>
          <p:grpSpPr bwMode="auto">
            <a:xfrm>
              <a:off x="2928" y="80"/>
              <a:ext cx="2688" cy="2028"/>
              <a:chOff x="2988" y="80"/>
              <a:chExt cx="2688" cy="2028"/>
            </a:xfrm>
          </p:grpSpPr>
          <p:sp>
            <p:nvSpPr>
              <p:cNvPr id="31759" name="Rectangle 11"/>
              <p:cNvSpPr>
                <a:spLocks noChangeArrowheads="1"/>
              </p:cNvSpPr>
              <p:nvPr/>
            </p:nvSpPr>
            <p:spPr bwMode="auto">
              <a:xfrm>
                <a:off x="2988" y="80"/>
                <a:ext cx="2688" cy="2028"/>
              </a:xfrm>
              <a:prstGeom prst="rect">
                <a:avLst/>
              </a:prstGeom>
              <a:solidFill>
                <a:schemeClr val="bg1"/>
              </a:solidFill>
              <a:ln w="9525" algn="ctr">
                <a:solidFill>
                  <a:schemeClr val="bg2"/>
                </a:solidFill>
                <a:miter lim="800000"/>
                <a:headEnd/>
                <a:tailEnd/>
              </a:ln>
            </p:spPr>
            <p:txBody>
              <a:bodyPr wrap="none" anchor="ctr"/>
              <a:lstStyle/>
              <a:p>
                <a:pPr eaLnBrk="0" hangingPunct="0"/>
                <a:endParaRPr lang="en-US"/>
              </a:p>
            </p:txBody>
          </p:sp>
          <p:sp>
            <p:nvSpPr>
              <p:cNvPr id="31760" name="Text Box 12"/>
              <p:cNvSpPr txBox="1">
                <a:spLocks noChangeArrowheads="1"/>
              </p:cNvSpPr>
              <p:nvPr/>
            </p:nvSpPr>
            <p:spPr bwMode="auto">
              <a:xfrm>
                <a:off x="3032" y="136"/>
                <a:ext cx="2592" cy="280"/>
              </a:xfrm>
              <a:prstGeom prst="rect">
                <a:avLst/>
              </a:prstGeom>
              <a:solidFill>
                <a:schemeClr val="accent1"/>
              </a:solidFill>
              <a:ln w="9525" algn="ctr">
                <a:noFill/>
                <a:miter lim="800000"/>
                <a:headEnd/>
                <a:tailEnd/>
              </a:ln>
            </p:spPr>
            <p:txBody>
              <a:bodyPr>
                <a:spAutoFit/>
              </a:bodyPr>
              <a:lstStyle/>
              <a:p>
                <a:pPr algn="ctr"/>
                <a:r>
                  <a:rPr lang="en-US" sz="2400" b="1">
                    <a:solidFill>
                      <a:srgbClr val="0000FF"/>
                    </a:solidFill>
                    <a:latin typeface="VNI-Auchon" pitchFamily="2" charset="0"/>
                  </a:rPr>
                  <a:t>Taøu cao toác</a:t>
                </a:r>
              </a:p>
            </p:txBody>
          </p:sp>
        </p:grpSp>
        <p:pic>
          <p:nvPicPr>
            <p:cNvPr id="31758" name="Picture 13" descr="262862012_a9e679b0ab[1]"/>
            <p:cNvPicPr>
              <a:picLocks noChangeAspect="1" noChangeArrowheads="1"/>
            </p:cNvPicPr>
            <p:nvPr/>
          </p:nvPicPr>
          <p:blipFill>
            <a:blip r:embed="rId3"/>
            <a:srcRect/>
            <a:stretch>
              <a:fillRect/>
            </a:stretch>
          </p:blipFill>
          <p:spPr bwMode="auto">
            <a:xfrm>
              <a:off x="2967" y="405"/>
              <a:ext cx="2592" cy="1641"/>
            </a:xfrm>
            <a:prstGeom prst="rect">
              <a:avLst/>
            </a:prstGeom>
            <a:noFill/>
            <a:ln w="9525">
              <a:noFill/>
              <a:miter lim="800000"/>
              <a:headEnd/>
              <a:tailEnd/>
            </a:ln>
          </p:spPr>
        </p:pic>
      </p:grpSp>
      <p:grpSp>
        <p:nvGrpSpPr>
          <p:cNvPr id="6" name="Group 14"/>
          <p:cNvGrpSpPr>
            <a:grpSpLocks/>
          </p:cNvGrpSpPr>
          <p:nvPr/>
        </p:nvGrpSpPr>
        <p:grpSpPr bwMode="auto">
          <a:xfrm>
            <a:off x="4648200" y="3276600"/>
            <a:ext cx="4495800" cy="3581400"/>
            <a:chOff x="2928" y="2160"/>
            <a:chExt cx="2688" cy="2064"/>
          </a:xfrm>
        </p:grpSpPr>
        <p:sp>
          <p:nvSpPr>
            <p:cNvPr id="31754" name="Rectangle 15"/>
            <p:cNvSpPr>
              <a:spLocks noChangeArrowheads="1"/>
            </p:cNvSpPr>
            <p:nvPr/>
          </p:nvSpPr>
          <p:spPr bwMode="auto">
            <a:xfrm>
              <a:off x="2928" y="2160"/>
              <a:ext cx="2688" cy="2064"/>
            </a:xfrm>
            <a:prstGeom prst="rect">
              <a:avLst/>
            </a:prstGeom>
            <a:solidFill>
              <a:schemeClr val="bg1"/>
            </a:solidFill>
            <a:ln w="9525" algn="ctr">
              <a:solidFill>
                <a:schemeClr val="bg2"/>
              </a:solidFill>
              <a:miter lim="800000"/>
              <a:headEnd/>
              <a:tailEnd/>
            </a:ln>
          </p:spPr>
          <p:txBody>
            <a:bodyPr wrap="none" anchor="ctr"/>
            <a:lstStyle/>
            <a:p>
              <a:pPr eaLnBrk="0" hangingPunct="0"/>
              <a:endParaRPr lang="en-US"/>
            </a:p>
          </p:txBody>
        </p:sp>
        <p:sp>
          <p:nvSpPr>
            <p:cNvPr id="31755" name="Text Box 16"/>
            <p:cNvSpPr txBox="1">
              <a:spLocks noChangeArrowheads="1"/>
            </p:cNvSpPr>
            <p:nvPr/>
          </p:nvSpPr>
          <p:spPr bwMode="auto">
            <a:xfrm>
              <a:off x="2980" y="2208"/>
              <a:ext cx="2592" cy="266"/>
            </a:xfrm>
            <a:prstGeom prst="rect">
              <a:avLst/>
            </a:prstGeom>
            <a:solidFill>
              <a:schemeClr val="accent1"/>
            </a:solidFill>
            <a:ln w="9525" algn="ctr">
              <a:noFill/>
              <a:miter lim="800000"/>
              <a:headEnd/>
              <a:tailEnd/>
            </a:ln>
          </p:spPr>
          <p:txBody>
            <a:bodyPr>
              <a:spAutoFit/>
            </a:bodyPr>
            <a:lstStyle/>
            <a:p>
              <a:pPr algn="ctr"/>
              <a:r>
                <a:rPr lang="en-US" sz="2400" b="1">
                  <a:solidFill>
                    <a:srgbClr val="0000FF"/>
                  </a:solidFill>
                  <a:latin typeface="VNI-Auchon" pitchFamily="2" charset="0"/>
                </a:rPr>
                <a:t>Veä tinh nhaân taïo</a:t>
              </a:r>
            </a:p>
          </p:txBody>
        </p:sp>
        <p:pic>
          <p:nvPicPr>
            <p:cNvPr id="31756" name="Picture 17" descr="5[1]"/>
            <p:cNvPicPr>
              <a:picLocks noChangeAspect="1" noChangeArrowheads="1"/>
            </p:cNvPicPr>
            <p:nvPr/>
          </p:nvPicPr>
          <p:blipFill>
            <a:blip r:embed="rId4"/>
            <a:srcRect/>
            <a:stretch>
              <a:fillRect/>
            </a:stretch>
          </p:blipFill>
          <p:spPr bwMode="auto">
            <a:xfrm>
              <a:off x="2976" y="2496"/>
              <a:ext cx="2592" cy="1660"/>
            </a:xfrm>
            <a:prstGeom prst="rect">
              <a:avLst/>
            </a:prstGeom>
            <a:noFill/>
            <a:ln w="9525">
              <a:noFill/>
              <a:miter lim="800000"/>
              <a:headEnd/>
              <a:tailEnd/>
            </a:ln>
          </p:spPr>
        </p:pic>
      </p:grpSp>
      <p:grpSp>
        <p:nvGrpSpPr>
          <p:cNvPr id="7" name="Group 18"/>
          <p:cNvGrpSpPr>
            <a:grpSpLocks/>
          </p:cNvGrpSpPr>
          <p:nvPr/>
        </p:nvGrpSpPr>
        <p:grpSpPr bwMode="auto">
          <a:xfrm>
            <a:off x="0" y="3276600"/>
            <a:ext cx="4572000" cy="3581400"/>
            <a:chOff x="192" y="2172"/>
            <a:chExt cx="2688" cy="2064"/>
          </a:xfrm>
        </p:grpSpPr>
        <p:sp>
          <p:nvSpPr>
            <p:cNvPr id="31751" name="Rectangle 19"/>
            <p:cNvSpPr>
              <a:spLocks noChangeArrowheads="1"/>
            </p:cNvSpPr>
            <p:nvPr/>
          </p:nvSpPr>
          <p:spPr bwMode="auto">
            <a:xfrm>
              <a:off x="192" y="2172"/>
              <a:ext cx="2688" cy="2064"/>
            </a:xfrm>
            <a:prstGeom prst="rect">
              <a:avLst/>
            </a:prstGeom>
            <a:solidFill>
              <a:schemeClr val="bg1"/>
            </a:solidFill>
            <a:ln w="9525" algn="ctr">
              <a:solidFill>
                <a:schemeClr val="bg2"/>
              </a:solidFill>
              <a:miter lim="800000"/>
              <a:headEnd/>
              <a:tailEnd/>
            </a:ln>
          </p:spPr>
          <p:txBody>
            <a:bodyPr wrap="none" anchor="ctr"/>
            <a:lstStyle/>
            <a:p>
              <a:pPr eaLnBrk="0" hangingPunct="0"/>
              <a:endParaRPr lang="en-US"/>
            </a:p>
          </p:txBody>
        </p:sp>
        <p:sp>
          <p:nvSpPr>
            <p:cNvPr id="31752" name="Text Box 20"/>
            <p:cNvSpPr txBox="1">
              <a:spLocks noChangeArrowheads="1"/>
            </p:cNvSpPr>
            <p:nvPr/>
          </p:nvSpPr>
          <p:spPr bwMode="auto">
            <a:xfrm>
              <a:off x="264" y="2208"/>
              <a:ext cx="2552" cy="266"/>
            </a:xfrm>
            <a:prstGeom prst="rect">
              <a:avLst/>
            </a:prstGeom>
            <a:solidFill>
              <a:schemeClr val="accent1"/>
            </a:solidFill>
            <a:ln w="9525" algn="ctr">
              <a:noFill/>
              <a:miter lim="800000"/>
              <a:headEnd/>
              <a:tailEnd/>
            </a:ln>
          </p:spPr>
          <p:txBody>
            <a:bodyPr>
              <a:spAutoFit/>
            </a:bodyPr>
            <a:lstStyle/>
            <a:p>
              <a:pPr algn="ctr"/>
              <a:r>
                <a:rPr lang="en-US" sz="2400" b="1">
                  <a:solidFill>
                    <a:srgbClr val="0000FF"/>
                  </a:solidFill>
                  <a:latin typeface="VNI-Auchon" pitchFamily="2" charset="0"/>
                </a:rPr>
                <a:t>Caàu Yokohama</a:t>
              </a:r>
            </a:p>
          </p:txBody>
        </p:sp>
        <p:pic>
          <p:nvPicPr>
            <p:cNvPr id="31753" name="Picture 21"/>
            <p:cNvPicPr>
              <a:picLocks noChangeAspect="1" noChangeArrowheads="1"/>
            </p:cNvPicPr>
            <p:nvPr/>
          </p:nvPicPr>
          <p:blipFill>
            <a:blip r:embed="rId5"/>
            <a:srcRect/>
            <a:stretch>
              <a:fillRect/>
            </a:stretch>
          </p:blipFill>
          <p:spPr bwMode="auto">
            <a:xfrm>
              <a:off x="256" y="2496"/>
              <a:ext cx="2556" cy="1663"/>
            </a:xfrm>
            <a:prstGeom prst="rect">
              <a:avLst/>
            </a:prstGeom>
            <a:noFill/>
            <a:ln w="9525" algn="ctr">
              <a:noFill/>
              <a:miter lim="800000"/>
              <a:headEnd/>
              <a:tailEnd/>
            </a:ln>
          </p:spPr>
        </p:pic>
      </p:grpSp>
      <p:sp>
        <p:nvSpPr>
          <p:cNvPr id="161815" name="AutoShape 23"/>
          <p:cNvSpPr>
            <a:spLocks noChangeArrowheads="1"/>
          </p:cNvSpPr>
          <p:nvPr/>
        </p:nvSpPr>
        <p:spPr bwMode="auto">
          <a:xfrm rot="18907125">
            <a:off x="2900363" y="1885950"/>
            <a:ext cx="3379787" cy="3352800"/>
          </a:xfrm>
          <a:custGeom>
            <a:avLst/>
            <a:gdLst>
              <a:gd name="G0" fmla="+- 5400 0 0"/>
              <a:gd name="G1" fmla="+- 8100 0 0"/>
              <a:gd name="G2" fmla="+- 2700 0 0"/>
              <a:gd name="G3" fmla="+- 9450 0 0"/>
              <a:gd name="G4" fmla="+- 21600 0 8100"/>
              <a:gd name="G5" fmla="+- 21600 0 9450"/>
              <a:gd name="G6" fmla="+- 5400 21600 0"/>
              <a:gd name="G7" fmla="*/ G6 1 2"/>
              <a:gd name="G8" fmla="+- 21600 0 5400"/>
              <a:gd name="G9" fmla="+- 21600 0 2700"/>
              <a:gd name="T0" fmla="*/ G0 w 21600"/>
              <a:gd name="T1" fmla="*/ G0 h 21600"/>
              <a:gd name="T2" fmla="*/ G8 w 21600"/>
              <a:gd name="T3" fmla="*/ G8 h 21600"/>
            </a:gdLst>
            <a:ahLst/>
            <a:cxnLst>
              <a:cxn ang="0">
                <a:pos x="r" y="vc"/>
              </a:cxn>
              <a:cxn ang="5400000">
                <a:pos x="hc" y="b"/>
              </a:cxn>
              <a:cxn ang="10800000">
                <a:pos x="l" y="vc"/>
              </a:cxn>
              <a:cxn ang="16200000">
                <a:pos x="hc" y="t"/>
              </a:cxn>
            </a:cxnLst>
            <a:rect l="T0" t="T1" r="T2" b="T3"/>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solidFill>
            <a:schemeClr val="accent2">
              <a:lumMod val="60000"/>
              <a:lumOff val="40000"/>
            </a:schemeClr>
          </a:solidFill>
          <a:ln w="9525" algn="ctr">
            <a:solidFill>
              <a:schemeClr val="accent1"/>
            </a:solidFill>
            <a:miter lim="800000"/>
            <a:headEnd/>
            <a:tailEnd/>
          </a:ln>
          <a:effectLst/>
        </p:spPr>
        <p:txBody>
          <a:bodyPr wrap="none" anchor="ctr"/>
          <a:lstStyle/>
          <a:p>
            <a:pPr eaLnBrk="0" hangingPunct="0">
              <a:defRPr/>
            </a:pPr>
            <a:endParaRPr lang="en-US">
              <a:cs typeface="+mn-cs"/>
            </a:endParaRPr>
          </a:p>
        </p:txBody>
      </p:sp>
      <p:sp>
        <p:nvSpPr>
          <p:cNvPr id="31750" name="Rectangle 22"/>
          <p:cNvSpPr>
            <a:spLocks noChangeArrowheads="1"/>
          </p:cNvSpPr>
          <p:nvPr/>
        </p:nvSpPr>
        <p:spPr bwMode="auto">
          <a:xfrm>
            <a:off x="3886200" y="3036888"/>
            <a:ext cx="1371600" cy="1077912"/>
          </a:xfrm>
          <a:prstGeom prst="rect">
            <a:avLst/>
          </a:prstGeom>
          <a:noFill/>
          <a:ln w="9525">
            <a:noFill/>
            <a:miter lim="800000"/>
            <a:headEnd/>
            <a:tailEnd/>
          </a:ln>
        </p:spPr>
        <p:txBody>
          <a:bodyPr>
            <a:spAutoFit/>
          </a:bodyPr>
          <a:lstStyle/>
          <a:p>
            <a:r>
              <a:rPr lang="en-US" sz="1600" b="1">
                <a:solidFill>
                  <a:srgbClr val="0000FF"/>
                </a:solidFill>
                <a:latin typeface="VNI-Auchon" pitchFamily="2" charset="0"/>
              </a:rPr>
              <a:t>Giao  thoâng vaän taûi </a:t>
            </a:r>
          </a:p>
          <a:p>
            <a:r>
              <a:rPr lang="en-US" sz="1600" b="1">
                <a:solidFill>
                  <a:srgbClr val="0000FF"/>
                </a:solidFill>
                <a:latin typeface="VNI-Auchon" pitchFamily="2" charset="0"/>
              </a:rPr>
              <a:t>vaø thoâng tin</a:t>
            </a:r>
          </a:p>
          <a:p>
            <a:r>
              <a:rPr lang="en-US" sz="1600" b="1">
                <a:solidFill>
                  <a:srgbClr val="0000FF"/>
                </a:solidFill>
                <a:latin typeface="VNI-Auchon" pitchFamily="2" charset="0"/>
              </a:rPr>
              <a:t> lieân laïc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par>
                                <p:cTn id="11" presetID="4" presetClass="entr" presetSubtype="32"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ox(out)">
                                      <p:cBhvr>
                                        <p:cTn id="13" dur="500"/>
                                        <p:tgtEl>
                                          <p:spTgt spid="2"/>
                                        </p:tgtEl>
                                      </p:cBhvr>
                                    </p:animEffect>
                                  </p:childTnLst>
                                </p:cTn>
                              </p:par>
                              <p:par>
                                <p:cTn id="14" presetID="4" presetClass="entr" presetSubtype="3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ox(out)">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4109" name="Rectangle 13"/>
          <p:cNvSpPr>
            <a:spLocks noChangeArrowheads="1"/>
          </p:cNvSpPr>
          <p:nvPr/>
        </p:nvSpPr>
        <p:spPr bwMode="auto">
          <a:xfrm>
            <a:off x="0" y="5410200"/>
            <a:ext cx="7620000" cy="457200"/>
          </a:xfrm>
          <a:prstGeom prst="rect">
            <a:avLst/>
          </a:prstGeom>
          <a:noFill/>
          <a:ln w="9525">
            <a:noFill/>
            <a:miter lim="800000"/>
            <a:headEnd/>
            <a:tailEnd/>
          </a:ln>
        </p:spPr>
        <p:txBody>
          <a:bodyPr>
            <a:spAutoFit/>
          </a:bodyPr>
          <a:lstStyle/>
          <a:p>
            <a:pPr>
              <a:spcBef>
                <a:spcPct val="50000"/>
              </a:spcBef>
            </a:pPr>
            <a:endParaRPr lang="en-US" sz="2400" b="1">
              <a:latin typeface=".VnTime" pitchFamily="34" charset="0"/>
            </a:endParaRPr>
          </a:p>
        </p:txBody>
      </p:sp>
      <p:sp>
        <p:nvSpPr>
          <p:cNvPr id="32771" name="Oval 18" descr="Copy of winxpap14"/>
          <p:cNvSpPr>
            <a:spLocks noChangeArrowheads="1"/>
          </p:cNvSpPr>
          <p:nvPr/>
        </p:nvSpPr>
        <p:spPr bwMode="auto">
          <a:xfrm>
            <a:off x="76200" y="152400"/>
            <a:ext cx="1295400" cy="990600"/>
          </a:xfrm>
          <a:prstGeom prst="ellipse">
            <a:avLst/>
          </a:prstGeom>
          <a:blipFill dpi="0" rotWithShape="1">
            <a:blip r:embed="rId3"/>
            <a:srcRect/>
            <a:stretch>
              <a:fillRect/>
            </a:stretch>
          </a:blipFill>
          <a:ln w="57150" cmpd="thickThin">
            <a:solidFill>
              <a:schemeClr val="tx2"/>
            </a:solidFill>
            <a:round/>
            <a:headEnd/>
            <a:tailEnd/>
          </a:ln>
        </p:spPr>
        <p:txBody>
          <a:bodyPr wrap="none" anchor="ctr"/>
          <a:lstStyle/>
          <a:p>
            <a:pPr eaLnBrk="0" hangingPunct="0"/>
            <a:endParaRPr lang="en-US"/>
          </a:p>
        </p:txBody>
      </p:sp>
      <p:sp>
        <p:nvSpPr>
          <p:cNvPr id="4115" name="WordArt 19"/>
          <p:cNvSpPr>
            <a:spLocks noChangeArrowheads="1" noChangeShapeType="1" noTextEdit="1"/>
          </p:cNvSpPr>
          <p:nvPr/>
        </p:nvSpPr>
        <p:spPr bwMode="auto">
          <a:xfrm>
            <a:off x="304800" y="533400"/>
            <a:ext cx="838200" cy="381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00"/>
              </a:extrusionClr>
            </a:sp3d>
          </a:bodyPr>
          <a:lstStyle/>
          <a:p>
            <a:pPr algn="ctr"/>
            <a:r>
              <a:rPr lang="en-US" sz="3200" b="1" kern="10">
                <a:ln w="9525">
                  <a:round/>
                  <a:headEnd/>
                  <a:tailEnd/>
                </a:ln>
                <a:solidFill>
                  <a:srgbClr val="FF0000"/>
                </a:solidFill>
                <a:latin typeface="VNI-Helve"/>
              </a:rPr>
              <a:t>Lòch Söû 9</a:t>
            </a:r>
          </a:p>
        </p:txBody>
      </p:sp>
      <p:pic>
        <p:nvPicPr>
          <p:cNvPr id="32773" name="Picture 20" descr="Earth-16-june"/>
          <p:cNvPicPr>
            <a:picLocks noChangeAspect="1" noChangeArrowheads="1" noCrop="1"/>
          </p:cNvPicPr>
          <p:nvPr/>
        </p:nvPicPr>
        <p:blipFill>
          <a:blip r:embed="rId4"/>
          <a:srcRect/>
          <a:stretch>
            <a:fillRect/>
          </a:stretch>
        </p:blipFill>
        <p:spPr bwMode="auto">
          <a:xfrm>
            <a:off x="7391400" y="533400"/>
            <a:ext cx="685800" cy="609600"/>
          </a:xfrm>
          <a:prstGeom prst="rect">
            <a:avLst/>
          </a:prstGeom>
          <a:noFill/>
          <a:ln w="9525">
            <a:noFill/>
            <a:miter lim="800000"/>
            <a:headEnd/>
            <a:tailEnd/>
          </a:ln>
        </p:spPr>
      </p:pic>
      <p:sp>
        <p:nvSpPr>
          <p:cNvPr id="4118" name="AutoShape 22"/>
          <p:cNvSpPr>
            <a:spLocks noChangeArrowheads="1"/>
          </p:cNvSpPr>
          <p:nvPr/>
        </p:nvSpPr>
        <p:spPr bwMode="auto">
          <a:xfrm>
            <a:off x="6248400" y="2286000"/>
            <a:ext cx="2895600" cy="3505200"/>
          </a:xfrm>
          <a:prstGeom prst="star16">
            <a:avLst>
              <a:gd name="adj" fmla="val 37500"/>
            </a:avLst>
          </a:prstGeom>
          <a:solidFill>
            <a:schemeClr val="bg2">
              <a:lumMod val="50000"/>
            </a:schemeClr>
          </a:solidFill>
          <a:ln w="19050" cap="sq" algn="ctr">
            <a:solidFill>
              <a:schemeClr val="accent1"/>
            </a:solidFill>
            <a:miter lim="800000"/>
            <a:headEnd/>
            <a:tailEnd/>
          </a:ln>
          <a:effectLst>
            <a:outerShdw dist="35921" dir="2700000" algn="ctr" rotWithShape="0">
              <a:schemeClr val="bg2"/>
            </a:outerShdw>
          </a:effectLst>
        </p:spPr>
        <p:txBody>
          <a:bodyPr wrap="none" anchor="ctr"/>
          <a:lstStyle/>
          <a:p>
            <a:pPr algn="ctr" eaLnBrk="0" hangingPunct="0">
              <a:defRPr/>
            </a:pPr>
            <a:r>
              <a:rPr lang="en-US" sz="2400" b="1">
                <a:solidFill>
                  <a:schemeClr val="tx2"/>
                </a:solidFill>
                <a:latin typeface="Times New Roman" pitchFamily="18" charset="0"/>
                <a:cs typeface="+mn-cs"/>
              </a:rPr>
              <a:t>Em hãy cho biết</a:t>
            </a:r>
          </a:p>
          <a:p>
            <a:pPr algn="ctr" eaLnBrk="0" hangingPunct="0">
              <a:defRPr/>
            </a:pPr>
            <a:r>
              <a:rPr lang="en-US" sz="2400" b="1">
                <a:solidFill>
                  <a:schemeClr val="tx2"/>
                </a:solidFill>
                <a:latin typeface="Times New Roman" pitchFamily="18" charset="0"/>
                <a:cs typeface="+mn-cs"/>
              </a:rPr>
              <a:t> các xu thế phát triển</a:t>
            </a:r>
          </a:p>
          <a:p>
            <a:pPr algn="ctr" eaLnBrk="0" hangingPunct="0">
              <a:defRPr/>
            </a:pPr>
            <a:r>
              <a:rPr lang="en-US" sz="2400" b="1">
                <a:solidFill>
                  <a:schemeClr val="tx2"/>
                </a:solidFill>
                <a:latin typeface="Times New Roman" pitchFamily="18" charset="0"/>
                <a:cs typeface="+mn-cs"/>
              </a:rPr>
              <a:t>của thế giới </a:t>
            </a:r>
          </a:p>
          <a:p>
            <a:pPr algn="ctr" eaLnBrk="0" hangingPunct="0">
              <a:defRPr/>
            </a:pPr>
            <a:r>
              <a:rPr lang="en-US" sz="2400" b="1">
                <a:solidFill>
                  <a:schemeClr val="tx2"/>
                </a:solidFill>
                <a:latin typeface="Times New Roman" pitchFamily="18" charset="0"/>
                <a:cs typeface="+mn-cs"/>
              </a:rPr>
              <a:t>hiện nay là gì?</a:t>
            </a:r>
          </a:p>
        </p:txBody>
      </p:sp>
      <p:sp>
        <p:nvSpPr>
          <p:cNvPr id="16" name="Title 15"/>
          <p:cNvSpPr>
            <a:spLocks noGrp="1"/>
          </p:cNvSpPr>
          <p:nvPr>
            <p:ph type="title"/>
          </p:nvPr>
        </p:nvSpPr>
        <p:spPr>
          <a:xfrm>
            <a:off x="1447800" y="152400"/>
            <a:ext cx="4953000" cy="990600"/>
          </a:xfrm>
        </p:spPr>
        <p:txBody>
          <a:bodyPr/>
          <a:lstStyle/>
          <a:p>
            <a:pPr eaLnBrk="1" hangingPunct="1">
              <a:defRPr/>
            </a:pPr>
            <a:r>
              <a:rPr lang="en-US" sz="2800" b="1" smtClean="0">
                <a:solidFill>
                  <a:srgbClr val="C00000"/>
                </a:solidFill>
              </a:rPr>
              <a:t/>
            </a:r>
            <a:br>
              <a:rPr lang="en-US" sz="2800" b="1" smtClean="0">
                <a:solidFill>
                  <a:srgbClr val="C00000"/>
                </a:solidFill>
              </a:rPr>
            </a:br>
            <a:r>
              <a:rPr lang="en-US" sz="2800" b="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II. XU THẾ PHÁT TRIỂN CỦA THÊ GIỚI NGÀY NAY</a:t>
            </a:r>
            <a:r>
              <a:rPr lang="en-US" b="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r>
            <a:br>
              <a:rPr lang="en-US" b="1"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br>
            <a:endParaRPr lang="en-US" b="1">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4" name="Content Placeholder 13"/>
          <p:cNvSpPr>
            <a:spLocks noGrp="1"/>
          </p:cNvSpPr>
          <p:nvPr>
            <p:ph idx="1"/>
          </p:nvPr>
        </p:nvSpPr>
        <p:spPr>
          <a:xfrm>
            <a:off x="0" y="1143000"/>
            <a:ext cx="6400800" cy="5486400"/>
          </a:xfrm>
        </p:spPr>
        <p:txBody>
          <a:bodyPr/>
          <a:lstStyle/>
          <a:p>
            <a:pPr eaLnBrk="1" hangingPunct="1">
              <a:buFontTx/>
              <a:buNone/>
              <a:defRPr/>
            </a:pPr>
            <a:r>
              <a:rPr lang="en-US" sz="2400" b="1" smtClean="0">
                <a:solidFill>
                  <a:schemeClr val="accent5">
                    <a:lumMod val="10000"/>
                  </a:schemeClr>
                </a:solidFill>
                <a:latin typeface="Times New Roman" pitchFamily="18" charset="0"/>
                <a:cs typeface="Times New Roman" pitchFamily="18" charset="0"/>
              </a:rPr>
              <a:t>* 1991, “Trật tự 2 cực Ianta” tan rã.</a:t>
            </a:r>
          </a:p>
          <a:p>
            <a:pPr eaLnBrk="1" hangingPunct="1">
              <a:buFontTx/>
              <a:buNone/>
              <a:defRPr/>
            </a:pPr>
            <a:r>
              <a:rPr lang="en-US" sz="2400" b="1" smtClean="0">
                <a:solidFill>
                  <a:schemeClr val="accent5">
                    <a:lumMod val="10000"/>
                  </a:schemeClr>
                </a:solidFill>
                <a:latin typeface="Times New Roman" pitchFamily="18" charset="0"/>
                <a:cs typeface="Times New Roman" pitchFamily="18" charset="0"/>
              </a:rPr>
              <a:t>* Xu thế phát triển chính của thế giới hiện nay (Sau “Chiến tranh lạnh”):</a:t>
            </a:r>
            <a:r>
              <a:rPr lang="en-US" sz="2400" smtClean="0">
                <a:solidFill>
                  <a:schemeClr val="accent5">
                    <a:lumMod val="10000"/>
                  </a:schemeClr>
                </a:solidFill>
                <a:latin typeface="Times New Roman" pitchFamily="18" charset="0"/>
                <a:cs typeface="Times New Roman" pitchFamily="18" charset="0"/>
              </a:rPr>
              <a:t> (sgk)</a:t>
            </a:r>
          </a:p>
          <a:p>
            <a:pPr eaLnBrk="1" hangingPunct="1">
              <a:buFontTx/>
              <a:buNone/>
              <a:defRPr/>
            </a:pPr>
            <a:r>
              <a:rPr lang="en-US" sz="2400" smtClean="0">
                <a:solidFill>
                  <a:schemeClr val="accent5">
                    <a:lumMod val="10000"/>
                  </a:schemeClr>
                </a:solidFill>
                <a:latin typeface="Times New Roman" pitchFamily="18" charset="0"/>
                <a:cs typeface="Times New Roman" pitchFamily="18" charset="0"/>
              </a:rPr>
              <a:t>1- Xu hướng đối thoại thay cho đối đầu trong quan hệ quốc tế…</a:t>
            </a:r>
          </a:p>
          <a:p>
            <a:pPr eaLnBrk="1" hangingPunct="1">
              <a:buFontTx/>
              <a:buNone/>
              <a:defRPr/>
            </a:pPr>
            <a:r>
              <a:rPr lang="en-US" sz="2400" smtClean="0">
                <a:solidFill>
                  <a:schemeClr val="accent5">
                    <a:lumMod val="10000"/>
                  </a:schemeClr>
                </a:solidFill>
                <a:latin typeface="Times New Roman" pitchFamily="18" charset="0"/>
                <a:cs typeface="Times New Roman" pitchFamily="18" charset="0"/>
              </a:rPr>
              <a:t>2- Thế giới đang hình thành trật tự thế giới đa cực nhiều trung tâm.</a:t>
            </a:r>
          </a:p>
          <a:p>
            <a:pPr eaLnBrk="1" hangingPunct="1">
              <a:buFontTx/>
              <a:buNone/>
              <a:defRPr/>
            </a:pPr>
            <a:r>
              <a:rPr lang="en-US" sz="2400" smtClean="0">
                <a:solidFill>
                  <a:schemeClr val="accent5">
                    <a:lumMod val="10000"/>
                  </a:schemeClr>
                </a:solidFill>
                <a:latin typeface="Times New Roman" pitchFamily="18" charset="0"/>
                <a:cs typeface="Times New Roman" pitchFamily="18" charset="0"/>
              </a:rPr>
              <a:t>3- Các nước đều lấy kinh tế làm chiến lược trọng tâm.</a:t>
            </a:r>
          </a:p>
          <a:p>
            <a:pPr eaLnBrk="1" hangingPunct="1">
              <a:buFontTx/>
              <a:buNone/>
              <a:defRPr/>
            </a:pPr>
            <a:r>
              <a:rPr lang="en-US" sz="2400" smtClean="0">
                <a:solidFill>
                  <a:schemeClr val="accent5">
                    <a:lumMod val="10000"/>
                  </a:schemeClr>
                </a:solidFill>
                <a:latin typeface="Times New Roman" pitchFamily="18" charset="0"/>
                <a:cs typeface="Times New Roman" pitchFamily="18" charset="0"/>
              </a:rPr>
              <a:t>4- Nhiều khu vực xảy ra xung đột quân sự hoặc nội chiến…</a:t>
            </a:r>
          </a:p>
          <a:p>
            <a:pPr eaLnBrk="1" hangingPunct="1">
              <a:buFontTx/>
              <a:buNone/>
              <a:defRPr/>
            </a:pPr>
            <a:r>
              <a:rPr lang="en-US" sz="2400" smtClean="0">
                <a:solidFill>
                  <a:schemeClr val="accent5">
                    <a:lumMod val="10000"/>
                  </a:schemeClr>
                </a:solidFill>
                <a:latin typeface="Times New Roman" pitchFamily="18" charset="0"/>
                <a:cs typeface="Times New Roman" pitchFamily="18" charset="0"/>
              </a:rPr>
              <a:t>5- </a:t>
            </a:r>
            <a:r>
              <a:rPr lang="en-US" sz="2400" b="1" i="1" smtClean="0">
                <a:solidFill>
                  <a:schemeClr val="accent5">
                    <a:lumMod val="10000"/>
                  </a:schemeClr>
                </a:solidFill>
                <a:latin typeface="Times New Roman" pitchFamily="18" charset="0"/>
                <a:cs typeface="Times New Roman" pitchFamily="18" charset="0"/>
              </a:rPr>
              <a:t>Xu thế chung</a:t>
            </a:r>
            <a:r>
              <a:rPr lang="en-US" sz="2400" smtClean="0">
                <a:solidFill>
                  <a:schemeClr val="accent5">
                    <a:lumMod val="10000"/>
                  </a:schemeClr>
                </a:solidFill>
                <a:latin typeface="Times New Roman" pitchFamily="18" charset="0"/>
                <a:cs typeface="Times New Roman" pitchFamily="18" charset="0"/>
              </a:rPr>
              <a:t> của thế giới hiện nay là: </a:t>
            </a:r>
            <a:r>
              <a:rPr lang="en-US" sz="2400" u="sng" smtClean="0">
                <a:solidFill>
                  <a:schemeClr val="accent5">
                    <a:lumMod val="10000"/>
                  </a:schemeClr>
                </a:solidFill>
                <a:latin typeface="Times New Roman" pitchFamily="18" charset="0"/>
                <a:cs typeface="Times New Roman" pitchFamily="18" charset="0"/>
              </a:rPr>
              <a:t>hòa bình ổn định và hợp tác phát triển kinh tế.</a:t>
            </a:r>
            <a:r>
              <a:rPr lang="en-US" sz="2400" smtClean="0">
                <a:solidFill>
                  <a:schemeClr val="accent5">
                    <a:lumMod val="10000"/>
                  </a:schemeClr>
                </a:solidFill>
                <a:latin typeface="Times New Roman" pitchFamily="18" charset="0"/>
                <a:cs typeface="Times New Roman" pitchFamily="18" charset="0"/>
              </a:rPr>
              <a:t> Đây vừa là thời cơ vừa là thách thức đối với các dân tộc.</a:t>
            </a:r>
            <a:endParaRPr lang="en-US">
              <a:solidFill>
                <a:schemeClr val="accent5">
                  <a:lumMod val="10000"/>
                </a:schemeClr>
              </a:solidFill>
              <a:latin typeface="Times New Roman" pitchFamily="18" charset="0"/>
              <a:cs typeface="Times New Roman" pitchFamily="18" charset="0"/>
            </a:endParaRPr>
          </a:p>
        </p:txBody>
      </p:sp>
      <p:pic>
        <p:nvPicPr>
          <p:cNvPr id="32777" name="Picture 13" descr="Picture1"/>
          <p:cNvPicPr>
            <a:picLocks noChangeAspect="1" noChangeArrowheads="1" noCrop="1"/>
          </p:cNvPicPr>
          <p:nvPr/>
        </p:nvPicPr>
        <p:blipFill>
          <a:blip r:embed="rId5"/>
          <a:srcRect/>
          <a:stretch>
            <a:fillRect/>
          </a:stretch>
        </p:blipFill>
        <p:spPr bwMode="auto">
          <a:xfrm rot="-3428604">
            <a:off x="5452269" y="956469"/>
            <a:ext cx="873125" cy="655637"/>
          </a:xfrm>
          <a:prstGeom prst="rect">
            <a:avLst/>
          </a:prstGeom>
          <a:noFill/>
          <a:ln w="9525">
            <a:noFill/>
            <a:miter lim="800000"/>
            <a:headEnd/>
            <a:tailEnd/>
          </a:ln>
        </p:spPr>
      </p:pic>
      <p:cxnSp>
        <p:nvCxnSpPr>
          <p:cNvPr id="17" name="Straight Connector 16"/>
          <p:cNvCxnSpPr/>
          <p:nvPr/>
        </p:nvCxnSpPr>
        <p:spPr>
          <a:xfrm rot="5400000">
            <a:off x="3619501" y="4000500"/>
            <a:ext cx="5410200" cy="3175"/>
          </a:xfrm>
          <a:prstGeom prst="line">
            <a:avLst/>
          </a:prstGeom>
          <a:ln w="38100" cap="sq" cmpd="sng">
            <a:solidFill>
              <a:srgbClr val="C00000"/>
            </a:solidFill>
            <a:prstDash val="sysDash"/>
            <a:beve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7696200" y="5334000"/>
            <a:ext cx="685800" cy="1323975"/>
          </a:xfrm>
          <a:prstGeom prst="rect">
            <a:avLst/>
          </a:prstGeom>
        </p:spPr>
        <p:txBody>
          <a:bodyPr>
            <a:spAutoFit/>
          </a:bodyPr>
          <a:lstStyle/>
          <a:p>
            <a:pPr eaLnBrk="0" hangingPunct="0">
              <a:defRPr/>
            </a:pPr>
            <a:r>
              <a:rPr lang="en-US" sz="8000" b="1">
                <a:solidFill>
                  <a:schemeClr val="bg2">
                    <a:lumMod val="75000"/>
                  </a:schemeClr>
                </a:solidFill>
                <a:latin typeface="Cooper Black" pitchFamily="18" charset="0"/>
                <a:cs typeface="+mn-cs"/>
              </a:rPr>
              <a:t>?</a:t>
            </a:r>
            <a:r>
              <a:rPr lang="en-US" sz="8000" b="1">
                <a:solidFill>
                  <a:srgbClr val="FFC000"/>
                </a:solidFill>
                <a:latin typeface="Cooper Black" pitchFamily="18" charset="0"/>
                <a:cs typeface="+mn-cs"/>
              </a:rPr>
              <a:t> </a:t>
            </a:r>
            <a:endParaRPr lang="en-US" sz="8000">
              <a:solidFill>
                <a:srgbClr val="FFC000"/>
              </a:solidFill>
              <a:latin typeface="Times New Roman" pitchFamily="18"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childTnLst>
                                    <p:set>
                                      <p:cBhvr>
                                        <p:cTn id="6" dur="1" fill="hold">
                                          <p:stCondLst>
                                            <p:cond delay="0"/>
                                          </p:stCondLst>
                                        </p:cTn>
                                        <p:tgtEl>
                                          <p:spTgt spid="4109"/>
                                        </p:tgtEl>
                                        <p:attrNameLst>
                                          <p:attrName>style.visibility</p:attrName>
                                        </p:attrNameLst>
                                      </p:cBhvr>
                                      <p:to>
                                        <p:strVal val="visible"/>
                                      </p:to>
                                    </p:set>
                                    <p:animEffect transition="in" filter="fade">
                                      <p:cBhvr>
                                        <p:cTn id="7" dur="1000"/>
                                        <p:tgtEl>
                                          <p:spTgt spid="4109"/>
                                        </p:tgtEl>
                                      </p:cBhvr>
                                    </p:animEffect>
                                    <p:anim calcmode="lin" valueType="num">
                                      <p:cBhvr>
                                        <p:cTn id="8" dur="1000" fill="hold"/>
                                        <p:tgtEl>
                                          <p:spTgt spid="4109"/>
                                        </p:tgtEl>
                                        <p:attrNameLst>
                                          <p:attrName>ppt_x</p:attrName>
                                        </p:attrNameLst>
                                      </p:cBhvr>
                                      <p:tavLst>
                                        <p:tav tm="0">
                                          <p:val>
                                            <p:strVal val="#ppt_x"/>
                                          </p:val>
                                        </p:tav>
                                        <p:tav tm="100000">
                                          <p:val>
                                            <p:strVal val="#ppt_x"/>
                                          </p:val>
                                        </p:tav>
                                      </p:tavLst>
                                    </p:anim>
                                    <p:anim calcmode="lin" valueType="num">
                                      <p:cBhvr>
                                        <p:cTn id="9" dur="1000" fill="hold"/>
                                        <p:tgtEl>
                                          <p:spTgt spid="4109"/>
                                        </p:tgtEl>
                                        <p:attrNameLst>
                                          <p:attrName>ppt_y</p:attrName>
                                        </p:attrNameLst>
                                      </p:cBhvr>
                                      <p:tavLst>
                                        <p:tav tm="0">
                                          <p:val>
                                            <p:strVal val="#ppt_y+.1"/>
                                          </p:val>
                                        </p:tav>
                                        <p:tav tm="100000">
                                          <p:val>
                                            <p:strVal val="#ppt_y"/>
                                          </p:val>
                                        </p:tav>
                                      </p:tavLst>
                                    </p:anim>
                                  </p:childTnLst>
                                </p:cTn>
                              </p:par>
                              <p:par>
                                <p:cTn id="10" presetID="19" presetClass="exit" presetSubtype="10" repeatCount="indefinite" fill="hold" grpId="0" nodeType="withEffect">
                                  <p:stCondLst>
                                    <p:cond delay="0"/>
                                  </p:stCondLst>
                                  <p:childTnLst>
                                    <p:anim calcmode="lin" valueType="num">
                                      <p:cBhvr>
                                        <p:cTn id="11" dur="5000"/>
                                        <p:tgtEl>
                                          <p:spTgt spid="4115"/>
                                        </p:tgtEl>
                                        <p:attrNameLst>
                                          <p:attrName>ppt_h</p:attrName>
                                        </p:attrNameLst>
                                      </p:cBhvr>
                                      <p:tavLst>
                                        <p:tav tm="0">
                                          <p:val>
                                            <p:strVal val="ppt_h"/>
                                          </p:val>
                                        </p:tav>
                                        <p:tav tm="100000">
                                          <p:val>
                                            <p:strVal val="ppt_h"/>
                                          </p:val>
                                        </p:tav>
                                      </p:tavLst>
                                    </p:anim>
                                    <p:anim calcmode="lin" valueType="num">
                                      <p:cBhvr>
                                        <p:cTn id="12" dur="5000"/>
                                        <p:tgtEl>
                                          <p:spTgt spid="411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3" dur="1" fill="hold">
                                          <p:stCondLst>
                                            <p:cond delay="4999"/>
                                          </p:stCondLst>
                                        </p:cTn>
                                        <p:tgtEl>
                                          <p:spTgt spid="411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4118"/>
                                        </p:tgtEl>
                                        <p:attrNameLst>
                                          <p:attrName>style.visibility</p:attrName>
                                        </p:attrNameLst>
                                      </p:cBhvr>
                                      <p:to>
                                        <p:strVal val="visible"/>
                                      </p:to>
                                    </p:set>
                                    <p:anim calcmode="lin" valueType="num">
                                      <p:cBhvr>
                                        <p:cTn id="18" dur="1000" fill="hold"/>
                                        <p:tgtEl>
                                          <p:spTgt spid="4118"/>
                                        </p:tgtEl>
                                        <p:attrNameLst>
                                          <p:attrName>ppt_x</p:attrName>
                                        </p:attrNameLst>
                                      </p:cBhvr>
                                      <p:tavLst>
                                        <p:tav tm="0">
                                          <p:val>
                                            <p:strVal val="#ppt_x-.2"/>
                                          </p:val>
                                        </p:tav>
                                        <p:tav tm="100000">
                                          <p:val>
                                            <p:strVal val="#ppt_x"/>
                                          </p:val>
                                        </p:tav>
                                      </p:tavLst>
                                    </p:anim>
                                    <p:anim calcmode="lin" valueType="num">
                                      <p:cBhvr>
                                        <p:cTn id="19" dur="1000" fill="hold"/>
                                        <p:tgtEl>
                                          <p:spTgt spid="411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4118"/>
                                        </p:tgtEl>
                                      </p:cBhvr>
                                    </p:animEffect>
                                  </p:childTnLst>
                                </p:cTn>
                              </p:par>
                              <p:par>
                                <p:cTn id="21" presetID="19" presetClass="entr" presetSubtype="1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0" fill="hold"/>
                                        <p:tgtEl>
                                          <p:spTgt spid="19"/>
                                        </p:tgtEl>
                                        <p:attrNameLst>
                                          <p:attrName>ppt_w</p:attrName>
                                        </p:attrNameLst>
                                      </p:cBhvr>
                                      <p:tavLst>
                                        <p:tav tm="0" fmla="#ppt_w*sin(2.5*pi*$)">
                                          <p:val>
                                            <p:fltVal val="0"/>
                                          </p:val>
                                        </p:tav>
                                        <p:tav tm="100000">
                                          <p:val>
                                            <p:fltVal val="1"/>
                                          </p:val>
                                        </p:tav>
                                      </p:tavLst>
                                    </p:anim>
                                    <p:anim calcmode="lin" valueType="num">
                                      <p:cBhvr>
                                        <p:cTn id="24" dur="50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4">
                                            <p:txEl>
                                              <p:pRg st="0" end="0"/>
                                            </p:txEl>
                                          </p:spTgt>
                                        </p:tgtEl>
                                        <p:attrNameLst>
                                          <p:attrName>style.visibility</p:attrName>
                                        </p:attrNameLst>
                                      </p:cBhvr>
                                      <p:to>
                                        <p:strVal val="visible"/>
                                      </p:to>
                                    </p:set>
                                    <p:anim calcmode="lin" valueType="num">
                                      <p:cBhvr additive="base">
                                        <p:cTn id="29"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5" presetClass="entr" presetSubtype="0" fill="hold" nodeType="clickEffect">
                                  <p:stCondLst>
                                    <p:cond delay="0"/>
                                  </p:stCondLst>
                                  <p:childTnLst>
                                    <p:set>
                                      <p:cBhvr>
                                        <p:cTn id="34" dur="1" fill="hold">
                                          <p:stCondLst>
                                            <p:cond delay="0"/>
                                          </p:stCondLst>
                                        </p:cTn>
                                        <p:tgtEl>
                                          <p:spTgt spid="14">
                                            <p:txEl>
                                              <p:pRg st="1" end="1"/>
                                            </p:txEl>
                                          </p:spTgt>
                                        </p:tgtEl>
                                        <p:attrNameLst>
                                          <p:attrName>style.visibility</p:attrName>
                                        </p:attrNameLst>
                                      </p:cBhvr>
                                      <p:to>
                                        <p:strVal val="visible"/>
                                      </p:to>
                                    </p:set>
                                    <p:anim calcmode="lin" valueType="num">
                                      <p:cBhvr>
                                        <p:cTn id="35" dur="500" decel="50000" fill="hold">
                                          <p:stCondLst>
                                            <p:cond delay="0"/>
                                          </p:stCondLst>
                                        </p:cTn>
                                        <p:tgtEl>
                                          <p:spTgt spid="14">
                                            <p:txEl>
                                              <p:pRg st="1" end="1"/>
                                            </p:txEl>
                                          </p:spTgt>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4">
                                            <p:txEl>
                                              <p:pRg st="1" end="1"/>
                                            </p:txEl>
                                          </p:spTgt>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4">
                                            <p:txEl>
                                              <p:pRg st="1" end="1"/>
                                            </p:txEl>
                                          </p:spTgt>
                                        </p:tgtEl>
                                        <p:attrNameLst>
                                          <p:attrName>ppt_w</p:attrName>
                                        </p:attrNameLst>
                                      </p:cBhvr>
                                      <p:tavLst>
                                        <p:tav tm="0">
                                          <p:val>
                                            <p:strVal val="#ppt_w*.05"/>
                                          </p:val>
                                        </p:tav>
                                        <p:tav tm="100000">
                                          <p:val>
                                            <p:strVal val="#ppt_w"/>
                                          </p:val>
                                        </p:tav>
                                      </p:tavLst>
                                    </p:anim>
                                    <p:anim calcmode="lin" valueType="num">
                                      <p:cBhvr>
                                        <p:cTn id="38" dur="1000" fill="hold"/>
                                        <p:tgtEl>
                                          <p:spTgt spid="14">
                                            <p:txEl>
                                              <p:pRg st="1" end="1"/>
                                            </p:txEl>
                                          </p:spTgt>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4">
                                            <p:txEl>
                                              <p:pRg st="1" end="1"/>
                                            </p:txEl>
                                          </p:spTgt>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4">
                                            <p:txEl>
                                              <p:pRg st="1" end="1"/>
                                            </p:txEl>
                                          </p:spTgt>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4">
                                            <p:txEl>
                                              <p:pRg st="1" end="1"/>
                                            </p:txEl>
                                          </p:spTgt>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4">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4">
                                            <p:txEl>
                                              <p:pRg st="2" end="2"/>
                                            </p:txEl>
                                          </p:spTgt>
                                        </p:tgtEl>
                                        <p:attrNameLst>
                                          <p:attrName>style.visibility</p:attrName>
                                        </p:attrNameLst>
                                      </p:cBhvr>
                                      <p:to>
                                        <p:strVal val="visible"/>
                                      </p:to>
                                    </p:set>
                                    <p:anim calcmode="lin" valueType="num">
                                      <p:cBhvr additive="base">
                                        <p:cTn id="47"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4">
                                            <p:txEl>
                                              <p:pRg st="2" end="2"/>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4">
                                            <p:txEl>
                                              <p:pRg st="3" end="3"/>
                                            </p:txEl>
                                          </p:spTgt>
                                        </p:tgtEl>
                                        <p:attrNameLst>
                                          <p:attrName>style.visibility</p:attrName>
                                        </p:attrNameLst>
                                      </p:cBhvr>
                                      <p:to>
                                        <p:strVal val="visible"/>
                                      </p:to>
                                    </p:set>
                                    <p:anim calcmode="lin" valueType="num">
                                      <p:cBhvr additive="base">
                                        <p:cTn id="51" dur="500" fill="hold"/>
                                        <p:tgtEl>
                                          <p:spTgt spid="14">
                                            <p:txEl>
                                              <p:pRg st="3" end="3"/>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4">
                                            <p:txEl>
                                              <p:pRg st="3" end="3"/>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4">
                                            <p:txEl>
                                              <p:pRg st="4" end="4"/>
                                            </p:txEl>
                                          </p:spTgt>
                                        </p:tgtEl>
                                        <p:attrNameLst>
                                          <p:attrName>style.visibility</p:attrName>
                                        </p:attrNameLst>
                                      </p:cBhvr>
                                      <p:to>
                                        <p:strVal val="visible"/>
                                      </p:to>
                                    </p:set>
                                    <p:anim calcmode="lin" valueType="num">
                                      <p:cBhvr additive="base">
                                        <p:cTn id="55" dur="500" fill="hold"/>
                                        <p:tgtEl>
                                          <p:spTgt spid="14">
                                            <p:txEl>
                                              <p:pRg st="4" end="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4">
                                            <p:txEl>
                                              <p:pRg st="4" end="4"/>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4">
                                            <p:txEl>
                                              <p:pRg st="5" end="5"/>
                                            </p:txEl>
                                          </p:spTgt>
                                        </p:tgtEl>
                                        <p:attrNameLst>
                                          <p:attrName>style.visibility</p:attrName>
                                        </p:attrNameLst>
                                      </p:cBhvr>
                                      <p:to>
                                        <p:strVal val="visible"/>
                                      </p:to>
                                    </p:set>
                                    <p:anim calcmode="lin" valueType="num">
                                      <p:cBhvr additive="base">
                                        <p:cTn id="59" dur="500" fill="hold"/>
                                        <p:tgtEl>
                                          <p:spTgt spid="14">
                                            <p:txEl>
                                              <p:pRg st="5" end="5"/>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nodeType="clickEffect">
                                  <p:stCondLst>
                                    <p:cond delay="0"/>
                                  </p:stCondLst>
                                  <p:childTnLst>
                                    <p:set>
                                      <p:cBhvr>
                                        <p:cTn id="64" dur="1" fill="hold">
                                          <p:stCondLst>
                                            <p:cond delay="0"/>
                                          </p:stCondLst>
                                        </p:cTn>
                                        <p:tgtEl>
                                          <p:spTgt spid="14">
                                            <p:txEl>
                                              <p:pRg st="6" end="6"/>
                                            </p:txEl>
                                          </p:spTgt>
                                        </p:tgtEl>
                                        <p:attrNameLst>
                                          <p:attrName>style.visibility</p:attrName>
                                        </p:attrNameLst>
                                      </p:cBhvr>
                                      <p:to>
                                        <p:strVal val="visible"/>
                                      </p:to>
                                    </p:set>
                                    <p:animEffect transition="in" filter="box(in)">
                                      <p:cBhvr>
                                        <p:cTn id="65" dur="500"/>
                                        <p:tgtEl>
                                          <p:spTgt spid="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9" grpId="0"/>
      <p:bldP spid="4115" grpId="0" animBg="1"/>
      <p:bldP spid="4118"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600" name="Rectangle 24"/>
          <p:cNvSpPr>
            <a:spLocks noChangeArrowheads="1"/>
          </p:cNvSpPr>
          <p:nvPr/>
        </p:nvSpPr>
        <p:spPr bwMode="auto">
          <a:xfrm>
            <a:off x="0" y="0"/>
            <a:ext cx="9144000" cy="6858000"/>
          </a:xfrm>
          <a:prstGeom prst="rect">
            <a:avLst/>
          </a:prstGeom>
          <a:solidFill>
            <a:srgbClr val="AFCFDB"/>
          </a:solidFill>
          <a:ln w="19050" cap="sq" algn="ctr">
            <a:solidFill>
              <a:schemeClr val="tx1"/>
            </a:solidFill>
            <a:miter lim="800000"/>
            <a:headEnd/>
            <a:tailEnd/>
          </a:ln>
          <a:effectLst>
            <a:outerShdw dist="35921" dir="2700000" algn="ctr" rotWithShape="0">
              <a:schemeClr val="bg2"/>
            </a:outerShdw>
          </a:effectLst>
        </p:spPr>
        <p:txBody>
          <a:bodyPr wrap="none" anchor="ctr"/>
          <a:lstStyle/>
          <a:p>
            <a:pPr eaLnBrk="0" hangingPunct="0">
              <a:defRPr/>
            </a:pPr>
            <a:endParaRPr lang="en-US">
              <a:cs typeface="+mn-cs"/>
            </a:endParaRPr>
          </a:p>
        </p:txBody>
      </p:sp>
      <p:grpSp>
        <p:nvGrpSpPr>
          <p:cNvPr id="2" name="Group 25"/>
          <p:cNvGrpSpPr>
            <a:grpSpLocks/>
          </p:cNvGrpSpPr>
          <p:nvPr/>
        </p:nvGrpSpPr>
        <p:grpSpPr bwMode="auto">
          <a:xfrm>
            <a:off x="609600" y="228600"/>
            <a:ext cx="3886200" cy="3457575"/>
            <a:chOff x="528" y="528"/>
            <a:chExt cx="2146" cy="1867"/>
          </a:xfrm>
        </p:grpSpPr>
        <p:sp>
          <p:nvSpPr>
            <p:cNvPr id="33810" name="Rectangle 26"/>
            <p:cNvSpPr>
              <a:spLocks noChangeArrowheads="1"/>
            </p:cNvSpPr>
            <p:nvPr/>
          </p:nvSpPr>
          <p:spPr bwMode="auto">
            <a:xfrm>
              <a:off x="528" y="528"/>
              <a:ext cx="2112" cy="1824"/>
            </a:xfrm>
            <a:prstGeom prst="rect">
              <a:avLst/>
            </a:prstGeom>
            <a:solidFill>
              <a:schemeClr val="bg1"/>
            </a:solidFill>
            <a:ln w="9525" algn="ctr">
              <a:noFill/>
              <a:miter lim="800000"/>
              <a:headEnd/>
              <a:tailEnd/>
            </a:ln>
          </p:spPr>
          <p:txBody>
            <a:bodyPr anchor="ctr">
              <a:spAutoFit/>
            </a:bodyPr>
            <a:lstStyle/>
            <a:p>
              <a:pPr eaLnBrk="0" hangingPunct="0"/>
              <a:endParaRPr lang="en-US"/>
            </a:p>
          </p:txBody>
        </p:sp>
        <p:pic>
          <p:nvPicPr>
            <p:cNvPr id="33811" name="Picture 27" descr="putin_cha%20con%20bush_04[1]"/>
            <p:cNvPicPr>
              <a:picLocks noChangeAspect="1" noChangeArrowheads="1"/>
            </p:cNvPicPr>
            <p:nvPr/>
          </p:nvPicPr>
          <p:blipFill>
            <a:blip r:embed="rId2">
              <a:lum contrast="18000"/>
            </a:blip>
            <a:srcRect t="7693" r="-232" b="7692"/>
            <a:stretch>
              <a:fillRect/>
            </a:stretch>
          </p:blipFill>
          <p:spPr bwMode="auto">
            <a:xfrm>
              <a:off x="823" y="528"/>
              <a:ext cx="1683" cy="1608"/>
            </a:xfrm>
            <a:prstGeom prst="rect">
              <a:avLst/>
            </a:prstGeom>
            <a:noFill/>
            <a:ln w="9525">
              <a:noFill/>
              <a:miter lim="800000"/>
              <a:headEnd/>
              <a:tailEnd/>
            </a:ln>
          </p:spPr>
        </p:pic>
        <p:sp>
          <p:nvSpPr>
            <p:cNvPr id="33812" name="Rectangle 28"/>
            <p:cNvSpPr>
              <a:spLocks noChangeArrowheads="1"/>
            </p:cNvSpPr>
            <p:nvPr/>
          </p:nvSpPr>
          <p:spPr bwMode="auto">
            <a:xfrm>
              <a:off x="574" y="2174"/>
              <a:ext cx="2100" cy="213"/>
            </a:xfrm>
            <a:prstGeom prst="rect">
              <a:avLst/>
            </a:prstGeom>
            <a:solidFill>
              <a:schemeClr val="folHlink"/>
            </a:solidFill>
            <a:ln w="9525" algn="ctr">
              <a:noFill/>
              <a:miter lim="800000"/>
              <a:headEnd/>
              <a:tailEnd/>
            </a:ln>
          </p:spPr>
          <p:txBody>
            <a:bodyPr anchor="ctr">
              <a:spAutoFit/>
            </a:bodyPr>
            <a:lstStyle/>
            <a:p>
              <a:pPr eaLnBrk="0" hangingPunct="0"/>
              <a:endParaRPr lang="en-US"/>
            </a:p>
          </p:txBody>
        </p:sp>
        <p:sp>
          <p:nvSpPr>
            <p:cNvPr id="33813" name="Text Box 29"/>
            <p:cNvSpPr txBox="1">
              <a:spLocks noChangeArrowheads="1"/>
            </p:cNvSpPr>
            <p:nvPr/>
          </p:nvSpPr>
          <p:spPr bwMode="auto">
            <a:xfrm>
              <a:off x="1104" y="2112"/>
              <a:ext cx="1056" cy="283"/>
            </a:xfrm>
            <a:prstGeom prst="rect">
              <a:avLst/>
            </a:prstGeom>
            <a:noFill/>
            <a:ln w="9525" algn="ctr">
              <a:noFill/>
              <a:miter lim="800000"/>
              <a:headEnd/>
              <a:tailEnd/>
            </a:ln>
          </p:spPr>
          <p:txBody>
            <a:bodyPr>
              <a:spAutoFit/>
            </a:bodyPr>
            <a:lstStyle/>
            <a:p>
              <a:r>
                <a:rPr lang="en-US" sz="2800" b="1">
                  <a:latin typeface="VNI-Auchon" pitchFamily="2" charset="0"/>
                </a:rPr>
                <a:t>Mó - Nga</a:t>
              </a:r>
            </a:p>
          </p:txBody>
        </p:sp>
      </p:grpSp>
      <p:grpSp>
        <p:nvGrpSpPr>
          <p:cNvPr id="3" name="Group 30"/>
          <p:cNvGrpSpPr>
            <a:grpSpLocks/>
          </p:cNvGrpSpPr>
          <p:nvPr/>
        </p:nvGrpSpPr>
        <p:grpSpPr bwMode="auto">
          <a:xfrm>
            <a:off x="4419600" y="228600"/>
            <a:ext cx="4191000" cy="3357563"/>
            <a:chOff x="2832" y="516"/>
            <a:chExt cx="2448" cy="1839"/>
          </a:xfrm>
        </p:grpSpPr>
        <p:sp>
          <p:nvSpPr>
            <p:cNvPr id="33806" name="Rectangle 31"/>
            <p:cNvSpPr>
              <a:spLocks noChangeArrowheads="1"/>
            </p:cNvSpPr>
            <p:nvPr/>
          </p:nvSpPr>
          <p:spPr bwMode="auto">
            <a:xfrm>
              <a:off x="2832" y="516"/>
              <a:ext cx="2448" cy="1788"/>
            </a:xfrm>
            <a:prstGeom prst="rect">
              <a:avLst/>
            </a:prstGeom>
            <a:solidFill>
              <a:schemeClr val="bg1"/>
            </a:solidFill>
            <a:ln w="9525" algn="ctr">
              <a:noFill/>
              <a:miter lim="800000"/>
              <a:headEnd/>
              <a:tailEnd/>
            </a:ln>
          </p:spPr>
          <p:txBody>
            <a:bodyPr anchor="ctr">
              <a:spAutoFit/>
            </a:bodyPr>
            <a:lstStyle/>
            <a:p>
              <a:pPr eaLnBrk="0" hangingPunct="0"/>
              <a:endParaRPr lang="en-US"/>
            </a:p>
          </p:txBody>
        </p:sp>
        <p:sp>
          <p:nvSpPr>
            <p:cNvPr id="33807" name="Rectangle 32"/>
            <p:cNvSpPr>
              <a:spLocks noChangeArrowheads="1"/>
            </p:cNvSpPr>
            <p:nvPr/>
          </p:nvSpPr>
          <p:spPr bwMode="auto">
            <a:xfrm>
              <a:off x="2832" y="2124"/>
              <a:ext cx="2448" cy="228"/>
            </a:xfrm>
            <a:prstGeom prst="rect">
              <a:avLst/>
            </a:prstGeom>
            <a:solidFill>
              <a:schemeClr val="folHlink"/>
            </a:solidFill>
            <a:ln w="9525" algn="ctr">
              <a:noFill/>
              <a:miter lim="800000"/>
              <a:headEnd/>
              <a:tailEnd/>
            </a:ln>
          </p:spPr>
          <p:txBody>
            <a:bodyPr anchor="ctr">
              <a:spAutoFit/>
            </a:bodyPr>
            <a:lstStyle/>
            <a:p>
              <a:pPr eaLnBrk="0" hangingPunct="0"/>
              <a:endParaRPr lang="en-US"/>
            </a:p>
          </p:txBody>
        </p:sp>
        <p:pic>
          <p:nvPicPr>
            <p:cNvPr id="33808" name="Picture 33" descr="18[1]"/>
            <p:cNvPicPr>
              <a:picLocks noChangeAspect="1" noChangeArrowheads="1"/>
            </p:cNvPicPr>
            <p:nvPr/>
          </p:nvPicPr>
          <p:blipFill>
            <a:blip r:embed="rId3">
              <a:lum contrast="18000"/>
            </a:blip>
            <a:srcRect/>
            <a:stretch>
              <a:fillRect/>
            </a:stretch>
          </p:blipFill>
          <p:spPr bwMode="auto">
            <a:xfrm>
              <a:off x="2976" y="553"/>
              <a:ext cx="2112" cy="1579"/>
            </a:xfrm>
            <a:prstGeom prst="rect">
              <a:avLst/>
            </a:prstGeom>
            <a:noFill/>
            <a:ln w="9525">
              <a:noFill/>
              <a:miter lim="800000"/>
              <a:headEnd/>
              <a:tailEnd/>
            </a:ln>
          </p:spPr>
        </p:pic>
        <p:sp>
          <p:nvSpPr>
            <p:cNvPr id="33809" name="Text Box 34"/>
            <p:cNvSpPr txBox="1">
              <a:spLocks noChangeArrowheads="1"/>
            </p:cNvSpPr>
            <p:nvPr/>
          </p:nvSpPr>
          <p:spPr bwMode="auto">
            <a:xfrm>
              <a:off x="2921" y="2102"/>
              <a:ext cx="1967" cy="253"/>
            </a:xfrm>
            <a:prstGeom prst="rect">
              <a:avLst/>
            </a:prstGeom>
            <a:noFill/>
            <a:ln w="9525" algn="ctr">
              <a:noFill/>
              <a:miter lim="800000"/>
              <a:headEnd/>
              <a:tailEnd/>
            </a:ln>
          </p:spPr>
          <p:txBody>
            <a:bodyPr>
              <a:spAutoFit/>
            </a:bodyPr>
            <a:lstStyle/>
            <a:p>
              <a:pPr algn="ctr"/>
              <a:r>
                <a:rPr lang="en-US" sz="2400" b="1">
                  <a:latin typeface="VNI-Auchon" pitchFamily="2" charset="0"/>
                </a:rPr>
                <a:t>Vieät Nam – Haøn Quoác</a:t>
              </a:r>
            </a:p>
          </p:txBody>
        </p:sp>
      </p:grpSp>
      <p:grpSp>
        <p:nvGrpSpPr>
          <p:cNvPr id="4" name="Group 35"/>
          <p:cNvGrpSpPr>
            <a:grpSpLocks/>
          </p:cNvGrpSpPr>
          <p:nvPr/>
        </p:nvGrpSpPr>
        <p:grpSpPr bwMode="auto">
          <a:xfrm>
            <a:off x="4419600" y="3657600"/>
            <a:ext cx="4267200" cy="3225800"/>
            <a:chOff x="2832" y="2400"/>
            <a:chExt cx="2448" cy="1766"/>
          </a:xfrm>
        </p:grpSpPr>
        <p:sp>
          <p:nvSpPr>
            <p:cNvPr id="33802" name="Rectangle 36"/>
            <p:cNvSpPr>
              <a:spLocks noChangeArrowheads="1"/>
            </p:cNvSpPr>
            <p:nvPr/>
          </p:nvSpPr>
          <p:spPr bwMode="auto">
            <a:xfrm>
              <a:off x="2832" y="2400"/>
              <a:ext cx="2448" cy="1728"/>
            </a:xfrm>
            <a:prstGeom prst="rect">
              <a:avLst/>
            </a:prstGeom>
            <a:solidFill>
              <a:schemeClr val="bg1"/>
            </a:solidFill>
            <a:ln w="9525" algn="ctr">
              <a:noFill/>
              <a:miter lim="800000"/>
              <a:headEnd/>
              <a:tailEnd/>
            </a:ln>
          </p:spPr>
          <p:txBody>
            <a:bodyPr anchor="ctr">
              <a:spAutoFit/>
            </a:bodyPr>
            <a:lstStyle/>
            <a:p>
              <a:pPr eaLnBrk="0" hangingPunct="0"/>
              <a:endParaRPr lang="en-US"/>
            </a:p>
          </p:txBody>
        </p:sp>
        <p:pic>
          <p:nvPicPr>
            <p:cNvPr id="33803" name="Picture 37" descr="3[1]"/>
            <p:cNvPicPr>
              <a:picLocks noChangeAspect="1" noChangeArrowheads="1"/>
            </p:cNvPicPr>
            <p:nvPr/>
          </p:nvPicPr>
          <p:blipFill>
            <a:blip r:embed="rId4">
              <a:lum contrast="12000"/>
            </a:blip>
            <a:srcRect/>
            <a:stretch>
              <a:fillRect/>
            </a:stretch>
          </p:blipFill>
          <p:spPr bwMode="auto">
            <a:xfrm>
              <a:off x="2876" y="2400"/>
              <a:ext cx="2212" cy="1520"/>
            </a:xfrm>
            <a:prstGeom prst="rect">
              <a:avLst/>
            </a:prstGeom>
            <a:noFill/>
            <a:ln w="9525">
              <a:noFill/>
              <a:miter lim="800000"/>
              <a:headEnd/>
              <a:tailEnd/>
            </a:ln>
          </p:spPr>
        </p:pic>
        <p:sp>
          <p:nvSpPr>
            <p:cNvPr id="33804" name="Rectangle 38"/>
            <p:cNvSpPr>
              <a:spLocks noChangeArrowheads="1"/>
            </p:cNvSpPr>
            <p:nvPr/>
          </p:nvSpPr>
          <p:spPr bwMode="auto">
            <a:xfrm>
              <a:off x="2832" y="3924"/>
              <a:ext cx="2448" cy="228"/>
            </a:xfrm>
            <a:prstGeom prst="rect">
              <a:avLst/>
            </a:prstGeom>
            <a:solidFill>
              <a:schemeClr val="folHlink"/>
            </a:solidFill>
            <a:ln w="9525" algn="ctr">
              <a:noFill/>
              <a:miter lim="800000"/>
              <a:headEnd/>
              <a:tailEnd/>
            </a:ln>
          </p:spPr>
          <p:txBody>
            <a:bodyPr anchor="ctr">
              <a:spAutoFit/>
            </a:bodyPr>
            <a:lstStyle/>
            <a:p>
              <a:pPr eaLnBrk="0" hangingPunct="0"/>
              <a:endParaRPr lang="en-US"/>
            </a:p>
          </p:txBody>
        </p:sp>
        <p:sp>
          <p:nvSpPr>
            <p:cNvPr id="33805" name="Text Box 39"/>
            <p:cNvSpPr txBox="1">
              <a:spLocks noChangeArrowheads="1"/>
            </p:cNvSpPr>
            <p:nvPr/>
          </p:nvSpPr>
          <p:spPr bwMode="auto">
            <a:xfrm>
              <a:off x="3517" y="3913"/>
              <a:ext cx="1501" cy="253"/>
            </a:xfrm>
            <a:prstGeom prst="rect">
              <a:avLst/>
            </a:prstGeom>
            <a:noFill/>
            <a:ln w="9525" algn="ctr">
              <a:noFill/>
              <a:miter lim="800000"/>
              <a:headEnd/>
              <a:tailEnd/>
            </a:ln>
          </p:spPr>
          <p:txBody>
            <a:bodyPr>
              <a:spAutoFit/>
            </a:bodyPr>
            <a:lstStyle/>
            <a:p>
              <a:r>
                <a:rPr lang="en-US" sz="2400" b="1">
                  <a:latin typeface="VNI-Auchon" pitchFamily="2" charset="0"/>
                </a:rPr>
                <a:t>Vieät Nam - Myõ</a:t>
              </a:r>
            </a:p>
          </p:txBody>
        </p:sp>
      </p:grpSp>
      <p:grpSp>
        <p:nvGrpSpPr>
          <p:cNvPr id="5" name="Group 40"/>
          <p:cNvGrpSpPr>
            <a:grpSpLocks/>
          </p:cNvGrpSpPr>
          <p:nvPr/>
        </p:nvGrpSpPr>
        <p:grpSpPr bwMode="auto">
          <a:xfrm>
            <a:off x="609600" y="3657600"/>
            <a:ext cx="3505200" cy="3219450"/>
            <a:chOff x="528" y="2388"/>
            <a:chExt cx="2112" cy="1810"/>
          </a:xfrm>
        </p:grpSpPr>
        <p:sp>
          <p:nvSpPr>
            <p:cNvPr id="33798" name="Rectangle 41"/>
            <p:cNvSpPr>
              <a:spLocks noChangeArrowheads="1"/>
            </p:cNvSpPr>
            <p:nvPr/>
          </p:nvSpPr>
          <p:spPr bwMode="auto">
            <a:xfrm>
              <a:off x="528" y="2388"/>
              <a:ext cx="2112" cy="1776"/>
            </a:xfrm>
            <a:prstGeom prst="rect">
              <a:avLst/>
            </a:prstGeom>
            <a:solidFill>
              <a:schemeClr val="bg1"/>
            </a:solidFill>
            <a:ln w="9525" algn="ctr">
              <a:noFill/>
              <a:miter lim="800000"/>
              <a:headEnd/>
              <a:tailEnd/>
            </a:ln>
          </p:spPr>
          <p:txBody>
            <a:bodyPr anchor="ctr">
              <a:spAutoFit/>
            </a:bodyPr>
            <a:lstStyle/>
            <a:p>
              <a:pPr eaLnBrk="0" hangingPunct="0"/>
              <a:endParaRPr lang="en-US"/>
            </a:p>
          </p:txBody>
        </p:sp>
        <p:pic>
          <p:nvPicPr>
            <p:cNvPr id="33799" name="Picture 42" descr="20071003_KR[1]"/>
            <p:cNvPicPr>
              <a:picLocks noChangeAspect="1" noChangeArrowheads="1"/>
            </p:cNvPicPr>
            <p:nvPr/>
          </p:nvPicPr>
          <p:blipFill>
            <a:blip r:embed="rId5">
              <a:lum contrast="6000"/>
            </a:blip>
            <a:srcRect t="2942" r="3044"/>
            <a:stretch>
              <a:fillRect/>
            </a:stretch>
          </p:blipFill>
          <p:spPr bwMode="auto">
            <a:xfrm>
              <a:off x="803" y="2400"/>
              <a:ext cx="1837" cy="1584"/>
            </a:xfrm>
            <a:prstGeom prst="rect">
              <a:avLst/>
            </a:prstGeom>
            <a:noFill/>
            <a:ln w="9525">
              <a:noFill/>
              <a:miter lim="800000"/>
              <a:headEnd/>
              <a:tailEnd/>
            </a:ln>
          </p:spPr>
        </p:pic>
        <p:sp>
          <p:nvSpPr>
            <p:cNvPr id="33800" name="Rectangle 43"/>
            <p:cNvSpPr>
              <a:spLocks noChangeArrowheads="1"/>
            </p:cNvSpPr>
            <p:nvPr/>
          </p:nvSpPr>
          <p:spPr bwMode="auto">
            <a:xfrm>
              <a:off x="528" y="3960"/>
              <a:ext cx="2100" cy="213"/>
            </a:xfrm>
            <a:prstGeom prst="rect">
              <a:avLst/>
            </a:prstGeom>
            <a:solidFill>
              <a:schemeClr val="folHlink"/>
            </a:solidFill>
            <a:ln w="9525" algn="ctr">
              <a:noFill/>
              <a:miter lim="800000"/>
              <a:headEnd/>
              <a:tailEnd/>
            </a:ln>
          </p:spPr>
          <p:txBody>
            <a:bodyPr anchor="ctr">
              <a:spAutoFit/>
            </a:bodyPr>
            <a:lstStyle/>
            <a:p>
              <a:pPr eaLnBrk="0" hangingPunct="0"/>
              <a:endParaRPr lang="en-US"/>
            </a:p>
          </p:txBody>
        </p:sp>
        <p:sp>
          <p:nvSpPr>
            <p:cNvPr id="33801" name="Text Box 44"/>
            <p:cNvSpPr txBox="1">
              <a:spLocks noChangeArrowheads="1"/>
            </p:cNvSpPr>
            <p:nvPr/>
          </p:nvSpPr>
          <p:spPr bwMode="auto">
            <a:xfrm>
              <a:off x="528" y="3938"/>
              <a:ext cx="2011" cy="260"/>
            </a:xfrm>
            <a:prstGeom prst="rect">
              <a:avLst/>
            </a:prstGeom>
            <a:noFill/>
            <a:ln w="9525" algn="ctr">
              <a:noFill/>
              <a:miter lim="800000"/>
              <a:headEnd/>
              <a:tailEnd/>
            </a:ln>
          </p:spPr>
          <p:txBody>
            <a:bodyPr>
              <a:spAutoFit/>
            </a:bodyPr>
            <a:lstStyle/>
            <a:p>
              <a:r>
                <a:rPr lang="en-US" sz="2400" b="1">
                  <a:latin typeface="VNI-Auchon" pitchFamily="2" charset="0"/>
                </a:rPr>
                <a:t>Trieàu Tieân – Haøn Quoác</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BDA03"/>
        </a:solidFill>
        <a:effectLst/>
      </p:bgPr>
    </p:bg>
    <p:spTree>
      <p:nvGrpSpPr>
        <p:cNvPr id="1" name=""/>
        <p:cNvGrpSpPr/>
        <p:nvPr/>
      </p:nvGrpSpPr>
      <p:grpSpPr>
        <a:xfrm>
          <a:off x="0" y="0"/>
          <a:ext cx="0" cy="0"/>
          <a:chOff x="0" y="0"/>
          <a:chExt cx="0" cy="0"/>
        </a:xfrm>
      </p:grpSpPr>
      <p:grpSp>
        <p:nvGrpSpPr>
          <p:cNvPr id="34818" name="Group 4"/>
          <p:cNvGrpSpPr>
            <a:grpSpLocks/>
          </p:cNvGrpSpPr>
          <p:nvPr/>
        </p:nvGrpSpPr>
        <p:grpSpPr bwMode="auto">
          <a:xfrm>
            <a:off x="0" y="0"/>
            <a:ext cx="8686800" cy="6858000"/>
            <a:chOff x="300" y="432"/>
            <a:chExt cx="5184" cy="3456"/>
          </a:xfrm>
        </p:grpSpPr>
        <p:sp>
          <p:nvSpPr>
            <p:cNvPr id="34827" name="Rectangle 5"/>
            <p:cNvSpPr>
              <a:spLocks noChangeArrowheads="1"/>
            </p:cNvSpPr>
            <p:nvPr/>
          </p:nvSpPr>
          <p:spPr bwMode="auto">
            <a:xfrm>
              <a:off x="300" y="720"/>
              <a:ext cx="5172" cy="3168"/>
            </a:xfrm>
            <a:prstGeom prst="rect">
              <a:avLst/>
            </a:prstGeom>
            <a:solidFill>
              <a:srgbClr val="EBDA03"/>
            </a:solidFill>
            <a:ln w="12700" algn="ctr">
              <a:solidFill>
                <a:srgbClr val="FEF9B8"/>
              </a:solidFill>
              <a:miter lim="800000"/>
              <a:headEnd/>
              <a:tailEnd/>
            </a:ln>
          </p:spPr>
          <p:txBody>
            <a:bodyPr wrap="none" anchor="ctr"/>
            <a:lstStyle/>
            <a:p>
              <a:pPr eaLnBrk="0" hangingPunct="0"/>
              <a:endParaRPr lang="en-US"/>
            </a:p>
          </p:txBody>
        </p:sp>
        <p:sp>
          <p:nvSpPr>
            <p:cNvPr id="34828" name="Text Box 6"/>
            <p:cNvSpPr txBox="1">
              <a:spLocks noChangeArrowheads="1"/>
            </p:cNvSpPr>
            <p:nvPr/>
          </p:nvSpPr>
          <p:spPr bwMode="auto">
            <a:xfrm>
              <a:off x="303" y="432"/>
              <a:ext cx="5181" cy="295"/>
            </a:xfrm>
            <a:prstGeom prst="rect">
              <a:avLst/>
            </a:prstGeom>
            <a:solidFill>
              <a:srgbClr val="AFCFDB"/>
            </a:solidFill>
            <a:ln w="9525" algn="ctr">
              <a:solidFill>
                <a:srgbClr val="FEF9B8"/>
              </a:solidFill>
              <a:miter lim="800000"/>
              <a:headEnd/>
              <a:tailEnd/>
            </a:ln>
          </p:spPr>
          <p:txBody>
            <a:bodyPr>
              <a:spAutoFit/>
            </a:bodyPr>
            <a:lstStyle/>
            <a:p>
              <a:pPr algn="ctr">
                <a:spcBef>
                  <a:spcPct val="50000"/>
                </a:spcBef>
              </a:pPr>
              <a:r>
                <a:rPr lang="en-US" sz="3200" b="1">
                  <a:solidFill>
                    <a:srgbClr val="C00000"/>
                  </a:solidFill>
                  <a:latin typeface="Times New Roman" pitchFamily="18" charset="0"/>
                </a:rPr>
                <a:t>Một số vụ khủng bố, xung đột</a:t>
              </a:r>
            </a:p>
          </p:txBody>
        </p:sp>
      </p:grpSp>
      <p:grpSp>
        <p:nvGrpSpPr>
          <p:cNvPr id="34819" name="Group 7"/>
          <p:cNvGrpSpPr>
            <a:grpSpLocks/>
          </p:cNvGrpSpPr>
          <p:nvPr/>
        </p:nvGrpSpPr>
        <p:grpSpPr bwMode="auto">
          <a:xfrm>
            <a:off x="152400" y="609600"/>
            <a:ext cx="4114800" cy="6019800"/>
            <a:chOff x="432" y="864"/>
            <a:chExt cx="2352" cy="2880"/>
          </a:xfrm>
        </p:grpSpPr>
        <p:sp>
          <p:nvSpPr>
            <p:cNvPr id="34824" name="Rectangle 8"/>
            <p:cNvSpPr>
              <a:spLocks noChangeArrowheads="1"/>
            </p:cNvSpPr>
            <p:nvPr/>
          </p:nvSpPr>
          <p:spPr bwMode="auto">
            <a:xfrm>
              <a:off x="432" y="864"/>
              <a:ext cx="2352" cy="2880"/>
            </a:xfrm>
            <a:prstGeom prst="rect">
              <a:avLst/>
            </a:prstGeom>
            <a:solidFill>
              <a:schemeClr val="bg1"/>
            </a:solidFill>
            <a:ln w="9525" algn="ctr">
              <a:noFill/>
              <a:miter lim="800000"/>
              <a:headEnd/>
              <a:tailEnd/>
            </a:ln>
          </p:spPr>
          <p:txBody>
            <a:bodyPr anchor="ctr">
              <a:spAutoFit/>
            </a:bodyPr>
            <a:lstStyle/>
            <a:p>
              <a:pPr eaLnBrk="0" hangingPunct="0"/>
              <a:endParaRPr lang="en-US"/>
            </a:p>
          </p:txBody>
        </p:sp>
        <p:sp>
          <p:nvSpPr>
            <p:cNvPr id="34825" name="Text Box 9"/>
            <p:cNvSpPr txBox="1">
              <a:spLocks noChangeArrowheads="1"/>
            </p:cNvSpPr>
            <p:nvPr/>
          </p:nvSpPr>
          <p:spPr bwMode="auto">
            <a:xfrm>
              <a:off x="432" y="3384"/>
              <a:ext cx="2352" cy="221"/>
            </a:xfrm>
            <a:prstGeom prst="rect">
              <a:avLst/>
            </a:prstGeom>
            <a:noFill/>
            <a:ln w="9525" algn="ctr">
              <a:noFill/>
              <a:miter lim="800000"/>
              <a:headEnd/>
              <a:tailEnd/>
            </a:ln>
          </p:spPr>
          <p:txBody>
            <a:bodyPr>
              <a:spAutoFit/>
            </a:bodyPr>
            <a:lstStyle/>
            <a:p>
              <a:r>
                <a:rPr lang="en-US" sz="2400" b="1">
                  <a:latin typeface="VNI-Auchon" pitchFamily="2" charset="0"/>
                </a:rPr>
                <a:t>Toøa thaùp ñoâi (Myõ): 11/9/2001</a:t>
              </a:r>
            </a:p>
          </p:txBody>
        </p:sp>
        <p:pic>
          <p:nvPicPr>
            <p:cNvPr id="34826" name="Picture 10"/>
            <p:cNvPicPr>
              <a:picLocks noChangeAspect="1" noChangeArrowheads="1"/>
            </p:cNvPicPr>
            <p:nvPr/>
          </p:nvPicPr>
          <p:blipFill>
            <a:blip r:embed="rId2">
              <a:lum contrast="12000"/>
            </a:blip>
            <a:srcRect/>
            <a:stretch>
              <a:fillRect/>
            </a:stretch>
          </p:blipFill>
          <p:spPr bwMode="auto">
            <a:xfrm>
              <a:off x="492" y="936"/>
              <a:ext cx="2208" cy="2400"/>
            </a:xfrm>
            <a:prstGeom prst="rect">
              <a:avLst/>
            </a:prstGeom>
            <a:noFill/>
            <a:ln w="9525" algn="ctr">
              <a:noFill/>
              <a:miter lim="800000"/>
              <a:headEnd/>
              <a:tailEnd/>
            </a:ln>
          </p:spPr>
        </p:pic>
      </p:grpSp>
      <p:grpSp>
        <p:nvGrpSpPr>
          <p:cNvPr id="34820" name="Group 11"/>
          <p:cNvGrpSpPr>
            <a:grpSpLocks/>
          </p:cNvGrpSpPr>
          <p:nvPr/>
        </p:nvGrpSpPr>
        <p:grpSpPr bwMode="auto">
          <a:xfrm>
            <a:off x="4419600" y="609600"/>
            <a:ext cx="4648200" cy="6019800"/>
            <a:chOff x="2928" y="864"/>
            <a:chExt cx="2496" cy="2784"/>
          </a:xfrm>
        </p:grpSpPr>
        <p:sp>
          <p:nvSpPr>
            <p:cNvPr id="34821" name="Rectangle 12"/>
            <p:cNvSpPr>
              <a:spLocks noChangeArrowheads="1"/>
            </p:cNvSpPr>
            <p:nvPr/>
          </p:nvSpPr>
          <p:spPr bwMode="auto">
            <a:xfrm>
              <a:off x="2928" y="864"/>
              <a:ext cx="2496" cy="2784"/>
            </a:xfrm>
            <a:prstGeom prst="rect">
              <a:avLst/>
            </a:prstGeom>
            <a:solidFill>
              <a:schemeClr val="bg1"/>
            </a:solidFill>
            <a:ln w="9525" algn="ctr">
              <a:noFill/>
              <a:miter lim="800000"/>
              <a:headEnd/>
              <a:tailEnd/>
            </a:ln>
          </p:spPr>
          <p:txBody>
            <a:bodyPr wrap="none" anchor="ctr">
              <a:spAutoFit/>
            </a:bodyPr>
            <a:lstStyle/>
            <a:p>
              <a:pPr eaLnBrk="0" hangingPunct="0"/>
              <a:endParaRPr lang="en-US"/>
            </a:p>
          </p:txBody>
        </p:sp>
        <p:sp>
          <p:nvSpPr>
            <p:cNvPr id="34822" name="Text Box 13"/>
            <p:cNvSpPr txBox="1">
              <a:spLocks noChangeArrowheads="1"/>
            </p:cNvSpPr>
            <p:nvPr/>
          </p:nvSpPr>
          <p:spPr bwMode="auto">
            <a:xfrm>
              <a:off x="3144" y="3290"/>
              <a:ext cx="2159" cy="214"/>
            </a:xfrm>
            <a:prstGeom prst="rect">
              <a:avLst/>
            </a:prstGeom>
            <a:noFill/>
            <a:ln w="9525" algn="ctr">
              <a:noFill/>
              <a:miter lim="800000"/>
              <a:headEnd/>
              <a:tailEnd/>
            </a:ln>
          </p:spPr>
          <p:txBody>
            <a:bodyPr>
              <a:spAutoFit/>
            </a:bodyPr>
            <a:lstStyle/>
            <a:p>
              <a:pPr algn="ctr"/>
              <a:r>
                <a:rPr lang="en-US" sz="2400" b="1">
                  <a:latin typeface="VNI-Auchon" pitchFamily="2" charset="0"/>
                </a:rPr>
                <a:t>Trung ñoâng</a:t>
              </a:r>
            </a:p>
          </p:txBody>
        </p:sp>
        <p:pic>
          <p:nvPicPr>
            <p:cNvPr id="34823" name="Picture 14" descr="20060726_Trungdong[1]"/>
            <p:cNvPicPr>
              <a:picLocks noChangeAspect="1" noChangeArrowheads="1"/>
            </p:cNvPicPr>
            <p:nvPr/>
          </p:nvPicPr>
          <p:blipFill>
            <a:blip r:embed="rId3">
              <a:lum contrast="18000"/>
            </a:blip>
            <a:srcRect/>
            <a:stretch>
              <a:fillRect/>
            </a:stretch>
          </p:blipFill>
          <p:spPr bwMode="auto">
            <a:xfrm>
              <a:off x="2970" y="924"/>
              <a:ext cx="2406" cy="2328"/>
            </a:xfrm>
            <a:prstGeom prst="rect">
              <a:avLst/>
            </a:prstGeom>
            <a:noFill/>
            <a:ln w="9525">
              <a:noFill/>
              <a:miter lim="800000"/>
              <a:headEnd/>
              <a:tailEnd/>
            </a:ln>
          </p:spPr>
        </p:pic>
      </p:grpSp>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pic>
        <p:nvPicPr>
          <p:cNvPr id="35842" name="Picture 4" descr="SGK%20Lich%20su%209%20hinh%2011"/>
          <p:cNvPicPr>
            <a:picLocks noChangeAspect="1" noChangeArrowheads="1"/>
          </p:cNvPicPr>
          <p:nvPr/>
        </p:nvPicPr>
        <p:blipFill>
          <a:blip r:embed="rId2"/>
          <a:srcRect/>
          <a:stretch>
            <a:fillRect/>
          </a:stretch>
        </p:blipFill>
        <p:spPr bwMode="auto">
          <a:xfrm>
            <a:off x="228600" y="228600"/>
            <a:ext cx="8686800" cy="5562600"/>
          </a:xfrm>
          <a:prstGeom prst="rect">
            <a:avLst/>
          </a:prstGeom>
          <a:noFill/>
          <a:ln w="57150">
            <a:solidFill>
              <a:srgbClr val="008080"/>
            </a:solidFill>
            <a:miter lim="800000"/>
            <a:headEnd/>
            <a:tailEnd/>
          </a:ln>
        </p:spPr>
      </p:pic>
      <p:sp>
        <p:nvSpPr>
          <p:cNvPr id="154629" name="Rectangle 5"/>
          <p:cNvSpPr>
            <a:spLocks noChangeArrowheads="1"/>
          </p:cNvSpPr>
          <p:nvPr/>
        </p:nvSpPr>
        <p:spPr bwMode="auto">
          <a:xfrm>
            <a:off x="1905000" y="5943600"/>
            <a:ext cx="5943600" cy="609600"/>
          </a:xfrm>
          <a:prstGeom prst="rect">
            <a:avLst/>
          </a:prstGeom>
          <a:solidFill>
            <a:schemeClr val="tx2"/>
          </a:solidFill>
          <a:ln w="19050" cap="sq" algn="ctr">
            <a:solidFill>
              <a:schemeClr val="tx1"/>
            </a:solidFill>
            <a:miter lim="800000"/>
            <a:headEnd/>
            <a:tailEnd/>
          </a:ln>
          <a:effectLst>
            <a:outerShdw dist="35921" dir="2700000" algn="ctr" rotWithShape="0">
              <a:schemeClr val="bg2"/>
            </a:outerShdw>
          </a:effectLst>
        </p:spPr>
        <p:txBody>
          <a:bodyPr wrap="none" anchor="ctr"/>
          <a:lstStyle/>
          <a:p>
            <a:pPr algn="ctr" eaLnBrk="0" hangingPunct="0">
              <a:defRPr/>
            </a:pPr>
            <a:r>
              <a:rPr lang="en-US" sz="2400" b="1">
                <a:solidFill>
                  <a:srgbClr val="0000FF"/>
                </a:solidFill>
                <a:latin typeface="Times New Roman" pitchFamily="18" charset="0"/>
                <a:cs typeface="+mn-cs"/>
              </a:rPr>
              <a:t>Hội nghị cấp cao ASEAN VI họp tại Hà Nội</a:t>
            </a:r>
          </a:p>
        </p:txBody>
      </p:sp>
    </p:spTree>
  </p:cSld>
  <p:clrMapOvr>
    <a:masterClrMapping/>
  </p:clrMapOvr>
  <p:transition>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7652" name="Text Box 4"/>
          <p:cNvSpPr txBox="1">
            <a:spLocks noChangeArrowheads="1"/>
          </p:cNvSpPr>
          <p:nvPr/>
        </p:nvSpPr>
        <p:spPr bwMode="auto">
          <a:xfrm>
            <a:off x="2362200" y="76200"/>
            <a:ext cx="5181600" cy="708025"/>
          </a:xfrm>
          <a:prstGeom prst="rect">
            <a:avLst/>
          </a:prstGeom>
          <a:noFill/>
          <a:ln w="9525">
            <a:noFill/>
            <a:miter lim="800000"/>
            <a:headEnd/>
            <a:tailEnd/>
          </a:ln>
          <a:effectLst/>
        </p:spPr>
        <p:txBody>
          <a:bodyPr>
            <a:spAutoFit/>
          </a:bodyPr>
          <a:lstStyle/>
          <a:p>
            <a:pPr eaLnBrk="0" hangingPunct="0">
              <a:spcBef>
                <a:spcPct val="50000"/>
              </a:spcBef>
              <a:defRPr/>
            </a:pPr>
            <a:r>
              <a:rPr lang="en-US" sz="4000" b="1">
                <a:solidFill>
                  <a:srgbClr val="FFC000"/>
                </a:solidFill>
                <a:effectLst>
                  <a:outerShdw blurRad="38100" dist="38100" dir="2700000" algn="tl">
                    <a:srgbClr val="000000">
                      <a:alpha val="43137"/>
                    </a:srgbClr>
                  </a:outerShdw>
                </a:effectLst>
                <a:latin typeface="Times New Roman" pitchFamily="18" charset="0"/>
                <a:cs typeface="+mn-cs"/>
              </a:rPr>
              <a:t>KIỂM TRA BÀI CŨ</a:t>
            </a:r>
          </a:p>
        </p:txBody>
      </p:sp>
      <p:sp>
        <p:nvSpPr>
          <p:cNvPr id="18435" name="Oval 8" descr="Copy of winxpap14"/>
          <p:cNvSpPr>
            <a:spLocks noChangeArrowheads="1"/>
          </p:cNvSpPr>
          <p:nvPr/>
        </p:nvSpPr>
        <p:spPr bwMode="auto">
          <a:xfrm>
            <a:off x="228600" y="228600"/>
            <a:ext cx="1981200" cy="1358900"/>
          </a:xfrm>
          <a:prstGeom prst="ellipse">
            <a:avLst/>
          </a:prstGeom>
          <a:blipFill dpi="0" rotWithShape="1">
            <a:blip r:embed="rId2"/>
            <a:srcRect/>
            <a:stretch>
              <a:fillRect/>
            </a:stretch>
          </a:blipFill>
          <a:ln w="57150" cmpd="thickThin">
            <a:solidFill>
              <a:schemeClr val="tx2"/>
            </a:solidFill>
            <a:round/>
            <a:headEnd/>
            <a:tailEnd/>
          </a:ln>
        </p:spPr>
        <p:txBody>
          <a:bodyPr wrap="none" anchor="ctr"/>
          <a:lstStyle/>
          <a:p>
            <a:pPr eaLnBrk="0" hangingPunct="0"/>
            <a:endParaRPr lang="en-US"/>
          </a:p>
        </p:txBody>
      </p:sp>
      <p:sp>
        <p:nvSpPr>
          <p:cNvPr id="27657" name="WordArt 9"/>
          <p:cNvSpPr>
            <a:spLocks noChangeArrowheads="1" noChangeShapeType="1" noTextEdit="1"/>
          </p:cNvSpPr>
          <p:nvPr/>
        </p:nvSpPr>
        <p:spPr bwMode="auto">
          <a:xfrm>
            <a:off x="762000" y="762000"/>
            <a:ext cx="838200" cy="381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00"/>
              </a:extrusionClr>
            </a:sp3d>
          </a:bodyPr>
          <a:lstStyle/>
          <a:p>
            <a:pPr algn="ctr"/>
            <a:r>
              <a:rPr lang="en-US" sz="3200" b="1" kern="10">
                <a:ln w="9525">
                  <a:round/>
                  <a:headEnd/>
                  <a:tailEnd/>
                </a:ln>
                <a:solidFill>
                  <a:srgbClr val="FF0000"/>
                </a:solidFill>
                <a:latin typeface="VNI-Helve"/>
              </a:rPr>
              <a:t>Lòch Söû 9</a:t>
            </a:r>
          </a:p>
        </p:txBody>
      </p:sp>
      <p:pic>
        <p:nvPicPr>
          <p:cNvPr id="18437" name="Picture 10" descr="Earth-16-june"/>
          <p:cNvPicPr>
            <a:picLocks noChangeAspect="1" noChangeArrowheads="1" noCrop="1"/>
          </p:cNvPicPr>
          <p:nvPr/>
        </p:nvPicPr>
        <p:blipFill>
          <a:blip r:embed="rId3"/>
          <a:srcRect/>
          <a:stretch>
            <a:fillRect/>
          </a:stretch>
        </p:blipFill>
        <p:spPr bwMode="auto">
          <a:xfrm>
            <a:off x="8153400" y="76200"/>
            <a:ext cx="914400" cy="858838"/>
          </a:xfrm>
          <a:prstGeom prst="rect">
            <a:avLst/>
          </a:prstGeom>
          <a:noFill/>
          <a:ln w="9525">
            <a:noFill/>
            <a:miter lim="800000"/>
            <a:headEnd/>
            <a:tailEnd/>
          </a:ln>
        </p:spPr>
      </p:pic>
      <p:sp>
        <p:nvSpPr>
          <p:cNvPr id="27665" name="Rectangle 17"/>
          <p:cNvSpPr>
            <a:spLocks noChangeArrowheads="1"/>
          </p:cNvSpPr>
          <p:nvPr/>
        </p:nvSpPr>
        <p:spPr bwMode="auto">
          <a:xfrm>
            <a:off x="685800" y="1600200"/>
            <a:ext cx="8458200" cy="2308225"/>
          </a:xfrm>
          <a:prstGeom prst="rect">
            <a:avLst/>
          </a:prstGeom>
          <a:noFill/>
          <a:ln w="19050" cap="sq" algn="ctr">
            <a:noFill/>
            <a:miter lim="800000"/>
            <a:headEnd/>
            <a:tailEnd/>
          </a:ln>
          <a:effectLst>
            <a:outerShdw dist="35921" dir="2700000" algn="ctr" rotWithShape="0">
              <a:schemeClr val="bg2"/>
            </a:outerShdw>
          </a:effectLst>
        </p:spPr>
        <p:txBody>
          <a:bodyPr>
            <a:spAutoFit/>
          </a:bodyPr>
          <a:lstStyle/>
          <a:p>
            <a:pPr eaLnBrk="0" hangingPunct="0">
              <a:defRPr/>
            </a:pPr>
            <a:r>
              <a:rPr lang="en-US" sz="2400">
                <a:solidFill>
                  <a:schemeClr val="tx2"/>
                </a:solidFill>
                <a:latin typeface="Times New Roman" pitchFamily="18" charset="0"/>
                <a:cs typeface="+mn-cs"/>
              </a:rPr>
              <a:t>- </a:t>
            </a:r>
            <a:r>
              <a:rPr lang="en-US" sz="2400" i="1">
                <a:solidFill>
                  <a:schemeClr val="tx2"/>
                </a:solidFill>
                <a:latin typeface="Times New Roman" pitchFamily="18" charset="0"/>
                <a:cs typeface="+mn-cs"/>
              </a:rPr>
              <a:t>Khoa học cơ bản</a:t>
            </a:r>
          </a:p>
          <a:p>
            <a:pPr eaLnBrk="0" hangingPunct="0">
              <a:defRPr/>
            </a:pPr>
            <a:r>
              <a:rPr lang="en-US" i="1">
                <a:solidFill>
                  <a:schemeClr val="tx2"/>
                </a:solidFill>
                <a:latin typeface=".VnTime" pitchFamily="34" charset="0"/>
                <a:cs typeface="+mn-cs"/>
              </a:rPr>
              <a:t>- </a:t>
            </a:r>
            <a:r>
              <a:rPr lang="en-US" sz="2400" i="1">
                <a:solidFill>
                  <a:schemeClr val="tx2"/>
                </a:solidFill>
                <a:latin typeface="Times New Roman" pitchFamily="18" charset="0"/>
                <a:cs typeface="+mn-cs"/>
              </a:rPr>
              <a:t>Sáng chế những công cụ sản xuất mới</a:t>
            </a:r>
          </a:p>
          <a:p>
            <a:pPr eaLnBrk="0" hangingPunct="0">
              <a:defRPr/>
            </a:pPr>
            <a:r>
              <a:rPr lang="en-US" i="1">
                <a:solidFill>
                  <a:schemeClr val="tx2"/>
                </a:solidFill>
                <a:latin typeface=".VnTime" pitchFamily="34" charset="0"/>
                <a:cs typeface="+mn-cs"/>
              </a:rPr>
              <a:t>- </a:t>
            </a:r>
            <a:r>
              <a:rPr lang="en-US" sz="2400" i="1">
                <a:solidFill>
                  <a:schemeClr val="tx2"/>
                </a:solidFill>
                <a:latin typeface="Times New Roman" pitchFamily="18" charset="0"/>
                <a:cs typeface="+mn-cs"/>
              </a:rPr>
              <a:t>Tạo ra nguồn năng lượng mới</a:t>
            </a:r>
          </a:p>
          <a:p>
            <a:pPr eaLnBrk="0" hangingPunct="0">
              <a:buFontTx/>
              <a:buChar char="-"/>
              <a:defRPr/>
            </a:pPr>
            <a:r>
              <a:rPr lang="en-US" sz="2400" i="1">
                <a:solidFill>
                  <a:schemeClr val="tx2"/>
                </a:solidFill>
                <a:latin typeface="Times New Roman" pitchFamily="18" charset="0"/>
                <a:cs typeface="+mn-cs"/>
              </a:rPr>
              <a:t> Tạo ra những vật liệu mới</a:t>
            </a:r>
          </a:p>
          <a:p>
            <a:pPr eaLnBrk="0" hangingPunct="0">
              <a:buFontTx/>
              <a:buChar char="-"/>
              <a:defRPr/>
            </a:pPr>
            <a:r>
              <a:rPr lang="en-US" i="1">
                <a:solidFill>
                  <a:schemeClr val="tx2"/>
                </a:solidFill>
                <a:latin typeface=".VnTime" pitchFamily="34" charset="0"/>
                <a:cs typeface="+mn-cs"/>
              </a:rPr>
              <a:t> </a:t>
            </a:r>
            <a:r>
              <a:rPr lang="en-US" sz="2400" i="1">
                <a:solidFill>
                  <a:schemeClr val="tx2"/>
                </a:solidFill>
                <a:latin typeface="Times New Roman" pitchFamily="18" charset="0"/>
                <a:cs typeface="+mn-cs"/>
              </a:rPr>
              <a:t>“Cách mạng xanh” trong nông nghiệp</a:t>
            </a:r>
          </a:p>
          <a:p>
            <a:pPr eaLnBrk="0" hangingPunct="0">
              <a:buFontTx/>
              <a:buChar char="-"/>
              <a:defRPr/>
            </a:pPr>
            <a:r>
              <a:rPr lang="en-US" sz="2400" i="1">
                <a:solidFill>
                  <a:schemeClr val="tx2"/>
                </a:solidFill>
                <a:latin typeface="Times New Roman" pitchFamily="18" charset="0"/>
                <a:cs typeface="+mn-cs"/>
              </a:rPr>
              <a:t> Giao thông vận tải, thông tin liên lạc</a:t>
            </a:r>
          </a:p>
        </p:txBody>
      </p:sp>
      <p:sp>
        <p:nvSpPr>
          <p:cNvPr id="27666" name="Rectangle 18"/>
          <p:cNvSpPr>
            <a:spLocks noChangeArrowheads="1"/>
          </p:cNvSpPr>
          <p:nvPr/>
        </p:nvSpPr>
        <p:spPr bwMode="auto">
          <a:xfrm>
            <a:off x="2209800" y="762000"/>
            <a:ext cx="6705600" cy="830263"/>
          </a:xfrm>
          <a:prstGeom prst="rect">
            <a:avLst/>
          </a:prstGeom>
          <a:noFill/>
          <a:ln w="19050" cap="sq" algn="ctr">
            <a:noFill/>
            <a:miter lim="800000"/>
            <a:headEnd/>
            <a:tailEnd/>
          </a:ln>
          <a:effectLst>
            <a:outerShdw dist="35921" dir="2700000" algn="ctr" rotWithShape="0">
              <a:schemeClr val="bg2"/>
            </a:outerShdw>
          </a:effectLst>
        </p:spPr>
        <p:txBody>
          <a:bodyPr>
            <a:spAutoFit/>
          </a:bodyPr>
          <a:lstStyle/>
          <a:p>
            <a:pPr marL="342900" indent="-342900">
              <a:spcBef>
                <a:spcPct val="50000"/>
              </a:spcBef>
              <a:buFontTx/>
              <a:buAutoNum type="arabicPeriod"/>
              <a:defRPr/>
            </a:pPr>
            <a:r>
              <a:rPr lang="en-US" sz="2400" b="1">
                <a:solidFill>
                  <a:srgbClr val="FFFF00"/>
                </a:solidFill>
                <a:latin typeface="Times New Roman" pitchFamily="18" charset="0"/>
                <a:cs typeface="+mn-cs"/>
              </a:rPr>
              <a:t>Em hãy nêu những thành tựu chính của cuộc cách mạng khoa h</a:t>
            </a:r>
            <a:r>
              <a:rPr lang="en-US" b="1">
                <a:solidFill>
                  <a:srgbClr val="FFFF00"/>
                </a:solidFill>
                <a:cs typeface="+mn-cs"/>
              </a:rPr>
              <a:t>ọ</a:t>
            </a:r>
            <a:r>
              <a:rPr lang="en-US" sz="2400" b="1">
                <a:solidFill>
                  <a:srgbClr val="FFFF00"/>
                </a:solidFill>
                <a:latin typeface="Times New Roman" pitchFamily="18" charset="0"/>
                <a:cs typeface="+mn-cs"/>
              </a:rPr>
              <a:t>c- kĩ thuật?</a:t>
            </a:r>
          </a:p>
        </p:txBody>
      </p:sp>
      <p:sp>
        <p:nvSpPr>
          <p:cNvPr id="27667" name="Rectangle 19"/>
          <p:cNvSpPr>
            <a:spLocks noChangeArrowheads="1"/>
          </p:cNvSpPr>
          <p:nvPr/>
        </p:nvSpPr>
        <p:spPr bwMode="auto">
          <a:xfrm>
            <a:off x="685800" y="3886200"/>
            <a:ext cx="8229600" cy="457200"/>
          </a:xfrm>
          <a:prstGeom prst="rect">
            <a:avLst/>
          </a:prstGeom>
          <a:noFill/>
          <a:ln w="19050" cap="sq" algn="ctr">
            <a:noFill/>
            <a:miter lim="800000"/>
            <a:headEnd/>
            <a:tailEnd/>
          </a:ln>
          <a:effectLst>
            <a:outerShdw dist="35921" dir="2700000" algn="ctr" rotWithShape="0">
              <a:schemeClr val="bg2"/>
            </a:outerShdw>
          </a:effectLst>
        </p:spPr>
        <p:txBody>
          <a:bodyPr>
            <a:spAutoFit/>
          </a:bodyPr>
          <a:lstStyle/>
          <a:p>
            <a:pPr>
              <a:spcBef>
                <a:spcPct val="50000"/>
              </a:spcBef>
              <a:defRPr/>
            </a:pPr>
            <a:r>
              <a:rPr lang="en-US" b="1">
                <a:solidFill>
                  <a:srgbClr val="FFFF00"/>
                </a:solidFill>
                <a:cs typeface="+mn-cs"/>
              </a:rPr>
              <a:t>2. </a:t>
            </a:r>
            <a:r>
              <a:rPr lang="en-US" sz="2400" b="1">
                <a:solidFill>
                  <a:srgbClr val="FFFF00"/>
                </a:solidFill>
                <a:latin typeface="Times New Roman" pitchFamily="18" charset="0"/>
                <a:cs typeface="+mn-cs"/>
              </a:rPr>
              <a:t>Tác động của cuộc cách mạng khoa học- kĩ thuật?</a:t>
            </a:r>
          </a:p>
        </p:txBody>
      </p:sp>
      <p:sp>
        <p:nvSpPr>
          <p:cNvPr id="27668" name="Rectangle 20"/>
          <p:cNvSpPr>
            <a:spLocks noChangeArrowheads="1"/>
          </p:cNvSpPr>
          <p:nvPr/>
        </p:nvSpPr>
        <p:spPr bwMode="auto">
          <a:xfrm>
            <a:off x="914400" y="4267200"/>
            <a:ext cx="7848600" cy="2308225"/>
          </a:xfrm>
          <a:prstGeom prst="rect">
            <a:avLst/>
          </a:prstGeom>
          <a:noFill/>
          <a:ln w="19050" cap="sq" algn="ctr">
            <a:noFill/>
            <a:miter lim="800000"/>
            <a:headEnd/>
            <a:tailEnd/>
          </a:ln>
          <a:effectLst>
            <a:outerShdw dist="35921" dir="2700000" algn="ctr" rotWithShape="0">
              <a:schemeClr val="bg2"/>
            </a:outerShdw>
          </a:effectLst>
        </p:spPr>
        <p:txBody>
          <a:bodyPr>
            <a:spAutoFit/>
          </a:bodyPr>
          <a:lstStyle/>
          <a:p>
            <a:pPr eaLnBrk="0" hangingPunct="0">
              <a:defRPr/>
            </a:pPr>
            <a:r>
              <a:rPr lang="en-US" sz="2400" i="1">
                <a:solidFill>
                  <a:schemeClr val="tx2"/>
                </a:solidFill>
                <a:latin typeface="Times New Roman" pitchFamily="18" charset="0"/>
                <a:cs typeface="+mn-cs"/>
              </a:rPr>
              <a:t>* Tích cực: </a:t>
            </a:r>
          </a:p>
          <a:p>
            <a:pPr eaLnBrk="0" hangingPunct="0">
              <a:defRPr/>
            </a:pPr>
            <a:r>
              <a:rPr lang="en-US" sz="2400" i="1">
                <a:solidFill>
                  <a:schemeClr val="tx2"/>
                </a:solidFill>
                <a:latin typeface="Times New Roman" pitchFamily="18" charset="0"/>
                <a:cs typeface="+mn-cs"/>
              </a:rPr>
              <a:t>*Hạn chế:</a:t>
            </a:r>
          </a:p>
          <a:p>
            <a:pPr eaLnBrk="0" hangingPunct="0">
              <a:defRPr/>
            </a:pPr>
            <a:r>
              <a:rPr lang="en-US" sz="2400" i="1">
                <a:solidFill>
                  <a:schemeClr val="tx2"/>
                </a:solidFill>
                <a:latin typeface="Times New Roman" pitchFamily="18" charset="0"/>
                <a:cs typeface="+mn-cs"/>
              </a:rPr>
              <a:t>- Chế tao ra các loại vũ khí và các phương tiện quân sự có sức tàn phá và huỷ diệt sự sống. Nạn ô nhiễm môi trường, việc nhiễm phóng xạ nguyên tử, những tai nạn lao động và giao thông, những bệnh dịch.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mph" presetSubtype="0" repeatCount="indefinite" fill="hold" grpId="0" nodeType="withEffect">
                                  <p:stCondLst>
                                    <p:cond delay="0"/>
                                  </p:stCondLst>
                                  <p:childTnLst>
                                    <p:animClr clrSpc="hsl" dir="cw">
                                      <p:cBhvr override="childStyle">
                                        <p:cTn id="6" dur="500" fill="hold"/>
                                        <p:tgtEl>
                                          <p:spTgt spid="27652"/>
                                        </p:tgtEl>
                                        <p:attrNameLst>
                                          <p:attrName>style.color</p:attrName>
                                        </p:attrNameLst>
                                      </p:cBhvr>
                                      <p:by>
                                        <p:hsl h="-7200000" s="0" l="0"/>
                                      </p:by>
                                    </p:animClr>
                                    <p:animClr clrSpc="hsl" dir="cw">
                                      <p:cBhvr>
                                        <p:cTn id="7" dur="500" fill="hold"/>
                                        <p:tgtEl>
                                          <p:spTgt spid="27652"/>
                                        </p:tgtEl>
                                        <p:attrNameLst>
                                          <p:attrName>fillcolor</p:attrName>
                                        </p:attrNameLst>
                                      </p:cBhvr>
                                      <p:by>
                                        <p:hsl h="-7200000" s="0" l="0"/>
                                      </p:by>
                                    </p:animClr>
                                    <p:animClr clrSpc="hsl" dir="cw">
                                      <p:cBhvr>
                                        <p:cTn id="8" dur="500" fill="hold"/>
                                        <p:tgtEl>
                                          <p:spTgt spid="27652"/>
                                        </p:tgtEl>
                                        <p:attrNameLst>
                                          <p:attrName>stroke.color</p:attrName>
                                        </p:attrNameLst>
                                      </p:cBhvr>
                                      <p:by>
                                        <p:hsl h="-7200000" s="0" l="0"/>
                                      </p:by>
                                    </p:animClr>
                                    <p:set>
                                      <p:cBhvr>
                                        <p:cTn id="9" dur="500" fill="hold"/>
                                        <p:tgtEl>
                                          <p:spTgt spid="27652"/>
                                        </p:tgtEl>
                                        <p:attrNameLst>
                                          <p:attrName>fill.type</p:attrName>
                                        </p:attrNameLst>
                                      </p:cBhvr>
                                      <p:to>
                                        <p:strVal val="solid"/>
                                      </p:to>
                                    </p:set>
                                  </p:childTnLst>
                                  <p:subTnLst>
                                    <p:animClr clrSpc="rgb" dir="cw">
                                      <p:cBhvr override="childStyle">
                                        <p:cTn dur="1" fill="hold" display="0" masterRel="nextClick" afterEffect="1"/>
                                        <p:tgtEl>
                                          <p:spTgt spid="27652"/>
                                        </p:tgtEl>
                                        <p:attrNameLst>
                                          <p:attrName>ppt_c</p:attrName>
                                        </p:attrNameLst>
                                      </p:cBhvr>
                                      <p:to>
                                        <a:schemeClr val="accent2"/>
                                      </p:to>
                                    </p:animClr>
                                  </p:subTnLst>
                                </p:cTn>
                              </p:par>
                              <p:par>
                                <p:cTn id="10" presetID="19" presetClass="exit" presetSubtype="10" repeatCount="indefinite" fill="hold" grpId="0" nodeType="withEffect">
                                  <p:stCondLst>
                                    <p:cond delay="0"/>
                                  </p:stCondLst>
                                  <p:childTnLst>
                                    <p:anim calcmode="lin" valueType="num">
                                      <p:cBhvr>
                                        <p:cTn id="11" dur="5000"/>
                                        <p:tgtEl>
                                          <p:spTgt spid="27657"/>
                                        </p:tgtEl>
                                        <p:attrNameLst>
                                          <p:attrName>ppt_h</p:attrName>
                                        </p:attrNameLst>
                                      </p:cBhvr>
                                      <p:tavLst>
                                        <p:tav tm="0">
                                          <p:val>
                                            <p:strVal val="ppt_h"/>
                                          </p:val>
                                        </p:tav>
                                        <p:tav tm="100000">
                                          <p:val>
                                            <p:strVal val="ppt_h"/>
                                          </p:val>
                                        </p:tav>
                                      </p:tavLst>
                                    </p:anim>
                                    <p:anim calcmode="lin" valueType="num">
                                      <p:cBhvr>
                                        <p:cTn id="12" dur="5000"/>
                                        <p:tgtEl>
                                          <p:spTgt spid="2765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3" dur="1" fill="hold">
                                          <p:stCondLst>
                                            <p:cond delay="4999"/>
                                          </p:stCondLst>
                                        </p:cTn>
                                        <p:tgtEl>
                                          <p:spTgt spid="27657"/>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27666"/>
                                        </p:tgtEl>
                                        <p:attrNameLst>
                                          <p:attrName>style.visibility</p:attrName>
                                        </p:attrNameLst>
                                      </p:cBhvr>
                                      <p:to>
                                        <p:strVal val="visible"/>
                                      </p:to>
                                    </p:set>
                                    <p:animEffect transition="in" filter="box(in)">
                                      <p:cBhvr>
                                        <p:cTn id="18" dur="5000"/>
                                        <p:tgtEl>
                                          <p:spTgt spid="2766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7665"/>
                                        </p:tgtEl>
                                        <p:attrNameLst>
                                          <p:attrName>style.visibility</p:attrName>
                                        </p:attrNameLst>
                                      </p:cBhvr>
                                      <p:to>
                                        <p:strVal val="visible"/>
                                      </p:to>
                                    </p:set>
                                    <p:animEffect transition="in" filter="box(in)">
                                      <p:cBhvr>
                                        <p:cTn id="23" dur="5000"/>
                                        <p:tgtEl>
                                          <p:spTgt spid="27665"/>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27667"/>
                                        </p:tgtEl>
                                        <p:attrNameLst>
                                          <p:attrName>style.visibility</p:attrName>
                                        </p:attrNameLst>
                                      </p:cBhvr>
                                      <p:to>
                                        <p:strVal val="visible"/>
                                      </p:to>
                                    </p:set>
                                    <p:animEffect transition="in" filter="checkerboard(across)">
                                      <p:cBhvr>
                                        <p:cTn id="28" dur="5000"/>
                                        <p:tgtEl>
                                          <p:spTgt spid="2766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7668"/>
                                        </p:tgtEl>
                                        <p:attrNameLst>
                                          <p:attrName>style.visibility</p:attrName>
                                        </p:attrNameLst>
                                      </p:cBhvr>
                                      <p:to>
                                        <p:strVal val="visible"/>
                                      </p:to>
                                    </p:set>
                                    <p:anim calcmode="lin" valueType="num">
                                      <p:cBhvr additive="base">
                                        <p:cTn id="33" dur="5000" fill="hold"/>
                                        <p:tgtEl>
                                          <p:spTgt spid="27668"/>
                                        </p:tgtEl>
                                        <p:attrNameLst>
                                          <p:attrName>ppt_x</p:attrName>
                                        </p:attrNameLst>
                                      </p:cBhvr>
                                      <p:tavLst>
                                        <p:tav tm="0">
                                          <p:val>
                                            <p:strVal val="#ppt_x"/>
                                          </p:val>
                                        </p:tav>
                                        <p:tav tm="100000">
                                          <p:val>
                                            <p:strVal val="#ppt_x"/>
                                          </p:val>
                                        </p:tav>
                                      </p:tavLst>
                                    </p:anim>
                                    <p:anim calcmode="lin" valueType="num">
                                      <p:cBhvr additive="base">
                                        <p:cTn id="34" dur="5000" fill="hold"/>
                                        <p:tgtEl>
                                          <p:spTgt spid="276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7" grpId="0" animBg="1"/>
      <p:bldP spid="27665" grpId="0"/>
      <p:bldP spid="27666" grpId="0"/>
      <p:bldP spid="27667" grpId="0"/>
      <p:bldP spid="2766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6866" name="Oval 28" descr="Copy of winxpap14"/>
          <p:cNvSpPr>
            <a:spLocks noChangeArrowheads="1"/>
          </p:cNvSpPr>
          <p:nvPr/>
        </p:nvSpPr>
        <p:spPr bwMode="auto">
          <a:xfrm>
            <a:off x="228600" y="228600"/>
            <a:ext cx="1981200" cy="1358900"/>
          </a:xfrm>
          <a:prstGeom prst="ellipse">
            <a:avLst/>
          </a:prstGeom>
          <a:blipFill dpi="0" rotWithShape="1">
            <a:blip r:embed="rId3"/>
            <a:srcRect/>
            <a:stretch>
              <a:fillRect/>
            </a:stretch>
          </a:blipFill>
          <a:ln w="57150" cmpd="thickThin">
            <a:solidFill>
              <a:schemeClr val="tx2"/>
            </a:solidFill>
            <a:round/>
            <a:headEnd/>
            <a:tailEnd/>
          </a:ln>
        </p:spPr>
        <p:txBody>
          <a:bodyPr wrap="none" anchor="ctr"/>
          <a:lstStyle/>
          <a:p>
            <a:pPr eaLnBrk="0" hangingPunct="0"/>
            <a:endParaRPr lang="en-US"/>
          </a:p>
        </p:txBody>
      </p:sp>
      <p:sp>
        <p:nvSpPr>
          <p:cNvPr id="3101" name="WordArt 29"/>
          <p:cNvSpPr>
            <a:spLocks noChangeArrowheads="1" noChangeShapeType="1" noTextEdit="1"/>
          </p:cNvSpPr>
          <p:nvPr/>
        </p:nvSpPr>
        <p:spPr bwMode="auto">
          <a:xfrm>
            <a:off x="762000" y="762000"/>
            <a:ext cx="838200" cy="381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00"/>
              </a:extrusionClr>
            </a:sp3d>
          </a:bodyPr>
          <a:lstStyle/>
          <a:p>
            <a:pPr algn="ctr"/>
            <a:r>
              <a:rPr lang="en-US" sz="3200" b="1" kern="10">
                <a:ln w="9525">
                  <a:round/>
                  <a:headEnd/>
                  <a:tailEnd/>
                </a:ln>
                <a:solidFill>
                  <a:srgbClr val="FF0000"/>
                </a:solidFill>
                <a:latin typeface="VNI-Helve"/>
              </a:rPr>
              <a:t>Lòch Söû 9</a:t>
            </a:r>
          </a:p>
        </p:txBody>
      </p:sp>
      <p:pic>
        <p:nvPicPr>
          <p:cNvPr id="36868" name="Picture 30" descr="Earth-16-june"/>
          <p:cNvPicPr>
            <a:picLocks noChangeAspect="1" noChangeArrowheads="1" noCrop="1"/>
          </p:cNvPicPr>
          <p:nvPr/>
        </p:nvPicPr>
        <p:blipFill>
          <a:blip r:embed="rId4"/>
          <a:srcRect/>
          <a:stretch>
            <a:fillRect/>
          </a:stretch>
        </p:blipFill>
        <p:spPr bwMode="auto">
          <a:xfrm>
            <a:off x="7391400" y="609600"/>
            <a:ext cx="609600" cy="609600"/>
          </a:xfrm>
          <a:prstGeom prst="rect">
            <a:avLst/>
          </a:prstGeom>
          <a:noFill/>
          <a:ln w="9525">
            <a:noFill/>
            <a:miter lim="800000"/>
            <a:headEnd/>
            <a:tailEnd/>
          </a:ln>
        </p:spPr>
      </p:pic>
      <p:sp>
        <p:nvSpPr>
          <p:cNvPr id="3136" name="AutoShape 64"/>
          <p:cNvSpPr>
            <a:spLocks noChangeArrowheads="1"/>
          </p:cNvSpPr>
          <p:nvPr/>
        </p:nvSpPr>
        <p:spPr bwMode="auto">
          <a:xfrm rot="285818">
            <a:off x="2286000" y="381000"/>
            <a:ext cx="3978275" cy="1252538"/>
          </a:xfrm>
          <a:prstGeom prst="irregularSeal2">
            <a:avLst/>
          </a:prstGeom>
          <a:solidFill>
            <a:srgbClr val="FFFF00"/>
          </a:solidFill>
          <a:ln w="19050" cap="sq" algn="ctr">
            <a:solidFill>
              <a:srgbClr val="00A888"/>
            </a:solidFill>
            <a:miter lim="800000"/>
            <a:headEnd/>
            <a:tailEnd/>
          </a:ln>
          <a:effectLst>
            <a:outerShdw dist="35921" dir="2700000" algn="ctr" rotWithShape="0">
              <a:schemeClr val="bg2"/>
            </a:outerShdw>
          </a:effectLst>
        </p:spPr>
        <p:txBody>
          <a:bodyPr wrap="none" anchor="ctr"/>
          <a:lstStyle/>
          <a:p>
            <a:pPr eaLnBrk="0" hangingPunct="0">
              <a:defRPr/>
            </a:pPr>
            <a:endParaRPr lang="en-US">
              <a:cs typeface="+mn-cs"/>
            </a:endParaRPr>
          </a:p>
        </p:txBody>
      </p:sp>
      <p:sp>
        <p:nvSpPr>
          <p:cNvPr id="36870" name="WordArt 67"/>
          <p:cNvSpPr>
            <a:spLocks noChangeArrowheads="1" noChangeShapeType="1" noTextEdit="1"/>
          </p:cNvSpPr>
          <p:nvPr/>
        </p:nvSpPr>
        <p:spPr bwMode="auto">
          <a:xfrm rot="-466479">
            <a:off x="3429000" y="609600"/>
            <a:ext cx="1352550" cy="728663"/>
          </a:xfrm>
          <a:prstGeom prst="rect">
            <a:avLst/>
          </a:prstGeom>
        </p:spPr>
        <p:txBody>
          <a:bodyPr wrap="none" fromWordArt="1">
            <a:prstTxWarp prst="textWave1">
              <a:avLst>
                <a:gd name="adj1" fmla="val 13005"/>
                <a:gd name="adj2" fmla="val 0"/>
              </a:avLst>
            </a:prstTxWarp>
          </a:bodyPr>
          <a:lstStyle/>
          <a:p>
            <a:pPr algn="ctr"/>
            <a:r>
              <a:rPr lang="en-US" sz="3600" b="1" i="1" kern="10">
                <a:ln w="9525" cap="sq">
                  <a:noFill/>
                  <a:round/>
                  <a:headEnd/>
                  <a:tailEnd/>
                </a:ln>
                <a:solidFill>
                  <a:srgbClr val="0000FF"/>
                </a:solidFill>
                <a:effectLst>
                  <a:outerShdw dist="53882" dir="2700000" algn="ctr" rotWithShape="0">
                    <a:srgbClr val="C0C0C0">
                      <a:alpha val="79999"/>
                    </a:srgbClr>
                  </a:outerShdw>
                </a:effectLst>
                <a:latin typeface="Times New Roman"/>
                <a:cs typeface="Times New Roman"/>
              </a:rPr>
              <a:t>Bài tập 1:</a:t>
            </a:r>
          </a:p>
        </p:txBody>
      </p:sp>
      <p:sp>
        <p:nvSpPr>
          <p:cNvPr id="9" name="Flowchart: Punched Tape 8"/>
          <p:cNvSpPr/>
          <p:nvPr/>
        </p:nvSpPr>
        <p:spPr bwMode="auto">
          <a:xfrm>
            <a:off x="381000" y="1524000"/>
            <a:ext cx="6781800" cy="1600200"/>
          </a:xfrm>
          <a:prstGeom prst="flowChartPunchedTape">
            <a:avLst/>
          </a:prstGeom>
          <a:solidFill>
            <a:schemeClr val="tx1">
              <a:lumMod val="20000"/>
              <a:lumOff val="80000"/>
            </a:schemeClr>
          </a:solidFill>
          <a:ln w="19050" cap="sq" cmpd="sng" algn="ctr">
            <a:solidFill>
              <a:srgbClr val="0000FF"/>
            </a:solidFill>
            <a:prstDash val="solid"/>
            <a:round/>
            <a:headEnd type="none" w="med" len="med"/>
            <a:tailEnd type="none" w="med" len="med"/>
          </a:ln>
          <a:effectLst>
            <a:outerShdw dist="35921" dir="2700000" algn="ctr" rotWithShape="0">
              <a:schemeClr val="bg2"/>
            </a:outerShdw>
          </a:effectLst>
        </p:spPr>
        <p:txBody>
          <a:bodyPr/>
          <a:lstStyle/>
          <a:p>
            <a:pPr eaLnBrk="0" hangingPunct="0">
              <a:spcBef>
                <a:spcPct val="50000"/>
              </a:spcBef>
              <a:defRPr/>
            </a:pPr>
            <a:r>
              <a:rPr lang="en-US" sz="2800" b="1">
                <a:solidFill>
                  <a:srgbClr val="A50021"/>
                </a:solidFill>
                <a:effectLst>
                  <a:outerShdw blurRad="38100" dist="38100" dir="2700000" algn="tl">
                    <a:srgbClr val="000000">
                      <a:alpha val="43137"/>
                    </a:srgbClr>
                  </a:outerShdw>
                </a:effectLst>
                <a:latin typeface="Times New Roman" pitchFamily="18" charset="0"/>
                <a:cs typeface="+mn-cs"/>
              </a:rPr>
              <a:t>Em hãy nêu những sự kiện nổi bật của lịch sử thế giới từ sau năm 1945 đến nay?</a:t>
            </a:r>
          </a:p>
        </p:txBody>
      </p:sp>
      <p:sp>
        <p:nvSpPr>
          <p:cNvPr id="11" name="TextBox 10"/>
          <p:cNvSpPr txBox="1"/>
          <p:nvPr/>
        </p:nvSpPr>
        <p:spPr>
          <a:xfrm>
            <a:off x="228600" y="3276600"/>
            <a:ext cx="8915400" cy="3046413"/>
          </a:xfrm>
          <a:prstGeom prst="rect">
            <a:avLst/>
          </a:prstGeom>
          <a:noFill/>
        </p:spPr>
        <p:txBody>
          <a:bodyPr>
            <a:spAutoFit/>
          </a:bodyPr>
          <a:lstStyle/>
          <a:p>
            <a:pPr marL="342900" indent="-342900" eaLnBrk="0" hangingPunct="0">
              <a:spcBef>
                <a:spcPct val="50000"/>
              </a:spcBef>
              <a:buFontTx/>
              <a:buAutoNum type="arabicPeriod"/>
              <a:defRPr/>
            </a:pPr>
            <a:r>
              <a:rPr lang="en-US" sz="2400" b="1">
                <a:solidFill>
                  <a:srgbClr val="0000FF"/>
                </a:solidFill>
                <a:latin typeface="Times New Roman" pitchFamily="18" charset="0"/>
                <a:cs typeface="Times New Roman" pitchFamily="18" charset="0"/>
              </a:rPr>
              <a:t>Thành lập liên hiệp quốc (1945)</a:t>
            </a:r>
          </a:p>
          <a:p>
            <a:pPr marL="342900" indent="-342900" eaLnBrk="0" hangingPunct="0">
              <a:spcBef>
                <a:spcPct val="50000"/>
              </a:spcBef>
              <a:buFontTx/>
              <a:buAutoNum type="arabicPeriod"/>
              <a:defRPr/>
            </a:pPr>
            <a:r>
              <a:rPr lang="en-US" sz="2400" b="1">
                <a:solidFill>
                  <a:srgbClr val="0000FF"/>
                </a:solidFill>
                <a:latin typeface="Times New Roman" pitchFamily="18" charset="0"/>
                <a:cs typeface="Times New Roman" pitchFamily="18" charset="0"/>
              </a:rPr>
              <a:t>Nước cộng hoà nhân dân Trung Hoa ra đời (1/10/1949</a:t>
            </a:r>
          </a:p>
          <a:p>
            <a:pPr marL="342900" indent="-342900" eaLnBrk="0" hangingPunct="0">
              <a:spcBef>
                <a:spcPct val="50000"/>
              </a:spcBef>
              <a:buFontTx/>
              <a:buAutoNum type="arabicPeriod"/>
              <a:defRPr/>
            </a:pPr>
            <a:r>
              <a:rPr lang="en-US" sz="2400" b="1">
                <a:solidFill>
                  <a:srgbClr val="0000FF"/>
                </a:solidFill>
                <a:latin typeface="Times New Roman" pitchFamily="18" charset="0"/>
                <a:cs typeface="Times New Roman" pitchFamily="18" charset="0"/>
              </a:rPr>
              <a:t>Sự ra đời của tổ chức ASEAN (8/8/1967)</a:t>
            </a:r>
          </a:p>
          <a:p>
            <a:pPr marL="342900" indent="-342900" eaLnBrk="0" hangingPunct="0">
              <a:spcBef>
                <a:spcPct val="50000"/>
              </a:spcBef>
              <a:buFontTx/>
              <a:buAutoNum type="arabicPeriod"/>
              <a:defRPr/>
            </a:pPr>
            <a:r>
              <a:rPr lang="en-US" sz="2400" b="1">
                <a:solidFill>
                  <a:srgbClr val="0000FF"/>
                </a:solidFill>
                <a:latin typeface="Times New Roman" pitchFamily="18" charset="0"/>
                <a:cs typeface="Times New Roman" pitchFamily="18" charset="0"/>
              </a:rPr>
              <a:t>Liên minh Châu Âu ra đời (12/1991)</a:t>
            </a:r>
          </a:p>
          <a:p>
            <a:pPr marL="342900" indent="-342900" eaLnBrk="0" hangingPunct="0">
              <a:spcBef>
                <a:spcPct val="50000"/>
              </a:spcBef>
              <a:buFontTx/>
              <a:buAutoNum type="arabicPeriod"/>
              <a:defRPr/>
            </a:pPr>
            <a:r>
              <a:rPr lang="en-US" sz="2400" b="1">
                <a:solidFill>
                  <a:srgbClr val="0000FF"/>
                </a:solidFill>
                <a:latin typeface="Times New Roman" pitchFamily="18" charset="0"/>
                <a:cs typeface="Times New Roman" pitchFamily="18" charset="0"/>
              </a:rPr>
              <a:t> Cuộc cách mạng khoa học- kĩ thuật (từ sau năm 1945 đến nay)</a:t>
            </a:r>
          </a:p>
          <a:p>
            <a:pPr eaLnBrk="0" hangingPunct="0">
              <a:defRPr/>
            </a:pPr>
            <a:endParaRPr lang="en-US" sz="2400" b="1">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xit" presetSubtype="10" repeatCount="indefinite" fill="hold" grpId="0" nodeType="withEffect">
                                  <p:stCondLst>
                                    <p:cond delay="0"/>
                                  </p:stCondLst>
                                  <p:childTnLst>
                                    <p:anim calcmode="lin" valueType="num">
                                      <p:cBhvr>
                                        <p:cTn id="6" dur="5000"/>
                                        <p:tgtEl>
                                          <p:spTgt spid="3101"/>
                                        </p:tgtEl>
                                        <p:attrNameLst>
                                          <p:attrName>ppt_h</p:attrName>
                                        </p:attrNameLst>
                                      </p:cBhvr>
                                      <p:tavLst>
                                        <p:tav tm="0">
                                          <p:val>
                                            <p:strVal val="ppt_h"/>
                                          </p:val>
                                        </p:tav>
                                        <p:tav tm="100000">
                                          <p:val>
                                            <p:strVal val="ppt_h"/>
                                          </p:val>
                                        </p:tav>
                                      </p:tavLst>
                                    </p:anim>
                                    <p:anim calcmode="lin" valueType="num">
                                      <p:cBhvr>
                                        <p:cTn id="7" dur="5000"/>
                                        <p:tgtEl>
                                          <p:spTgt spid="310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8" dur="1" fill="hold">
                                          <p:stCondLst>
                                            <p:cond delay="4999"/>
                                          </p:stCondLst>
                                        </p:cTn>
                                        <p:tgtEl>
                                          <p:spTgt spid="310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box(in)">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checkerboard(across)">
                                      <p:cBhvr>
                                        <p:cTn id="28" dur="500"/>
                                        <p:tgtEl>
                                          <p:spTgt spid="11">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animEffect transition="in" filter="fade">
                                      <p:cBhvr>
                                        <p:cTn id="33" dur="1000"/>
                                        <p:tgtEl>
                                          <p:spTgt spid="11">
                                            <p:txEl>
                                              <p:pRg st="3" end="3"/>
                                            </p:txEl>
                                          </p:spTgt>
                                        </p:tgtEl>
                                      </p:cBhvr>
                                    </p:animEffect>
                                    <p:anim calcmode="lin" valueType="num">
                                      <p:cBhvr>
                                        <p:cTn id="34"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1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1">
                                            <p:txEl>
                                              <p:pRg st="4" end="4"/>
                                            </p:txEl>
                                          </p:spTgt>
                                        </p:tgtEl>
                                        <p:attrNameLst>
                                          <p:attrName>style.visibility</p:attrName>
                                        </p:attrNameLst>
                                      </p:cBhvr>
                                      <p:to>
                                        <p:strVal val="visible"/>
                                      </p:to>
                                    </p:set>
                                    <p:anim calcmode="lin" valueType="num">
                                      <p:cBhvr additive="base">
                                        <p:cTn id="40"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1"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7890" name="Title 2"/>
          <p:cNvSpPr>
            <a:spLocks noGrp="1"/>
          </p:cNvSpPr>
          <p:nvPr>
            <p:ph type="title"/>
          </p:nvPr>
        </p:nvSpPr>
        <p:spPr>
          <a:xfrm>
            <a:off x="1676400" y="152400"/>
            <a:ext cx="4953000" cy="1462088"/>
          </a:xfrm>
        </p:spPr>
        <p:txBody>
          <a:bodyPr/>
          <a:lstStyle/>
          <a:p>
            <a:pPr eaLnBrk="1" hangingPunct="1"/>
            <a:r>
              <a:rPr lang="en-US" sz="2800" b="1" smtClean="0">
                <a:solidFill>
                  <a:srgbClr val="A50021"/>
                </a:solidFill>
                <a:latin typeface="Times New Roman" pitchFamily="18" charset="0"/>
              </a:rPr>
              <a:t/>
            </a:r>
            <a:br>
              <a:rPr lang="en-US" sz="2800" b="1" smtClean="0">
                <a:solidFill>
                  <a:srgbClr val="A50021"/>
                </a:solidFill>
                <a:latin typeface="Times New Roman" pitchFamily="18" charset="0"/>
              </a:rPr>
            </a:br>
            <a:r>
              <a:rPr lang="en-US" sz="2800" b="1" smtClean="0">
                <a:solidFill>
                  <a:srgbClr val="A50021"/>
                </a:solidFill>
                <a:latin typeface="Times New Roman" pitchFamily="18" charset="0"/>
              </a:rPr>
              <a:t>* Vì sao những sự kiện đó là những sự kiện nổi bật. Những sự kiện đó có điểm nào chung?</a:t>
            </a:r>
            <a:r>
              <a:rPr lang="en-US" b="1" smtClean="0">
                <a:latin typeface="Times New Roman" pitchFamily="18" charset="0"/>
              </a:rPr>
              <a:t/>
            </a:r>
            <a:br>
              <a:rPr lang="en-US" b="1" smtClean="0">
                <a:latin typeface="Times New Roman" pitchFamily="18" charset="0"/>
              </a:rPr>
            </a:br>
            <a:endParaRPr lang="en-US" smtClean="0"/>
          </a:p>
        </p:txBody>
      </p:sp>
      <p:sp>
        <p:nvSpPr>
          <p:cNvPr id="4" name="Content Placeholder 3"/>
          <p:cNvSpPr>
            <a:spLocks noGrp="1"/>
          </p:cNvSpPr>
          <p:nvPr>
            <p:ph idx="1"/>
          </p:nvPr>
        </p:nvSpPr>
        <p:spPr>
          <a:xfrm>
            <a:off x="76200" y="1447800"/>
            <a:ext cx="8915400" cy="5334000"/>
          </a:xfrm>
          <a:ln w="38100">
            <a:solidFill>
              <a:srgbClr val="0000FF"/>
            </a:solidFill>
            <a:prstDash val="sysDash"/>
          </a:ln>
        </p:spPr>
        <p:txBody>
          <a:bodyPr/>
          <a:lstStyle/>
          <a:p>
            <a:pPr eaLnBrk="1" hangingPunct="1">
              <a:buFontTx/>
              <a:buNone/>
            </a:pPr>
            <a:r>
              <a:rPr lang="en-US" sz="2800" b="1" smtClean="0">
                <a:solidFill>
                  <a:schemeClr val="bg1"/>
                </a:solidFill>
                <a:latin typeface="Times New Roman" pitchFamily="18" charset="0"/>
              </a:rPr>
              <a:t>1- Liên hợp quốc </a:t>
            </a:r>
            <a:r>
              <a:rPr lang="en-US" sz="2800" smtClean="0">
                <a:solidFill>
                  <a:schemeClr val="bg1"/>
                </a:solidFill>
                <a:latin typeface="Times New Roman" pitchFamily="18" charset="0"/>
              </a:rPr>
              <a:t>là tổ chức quốc tế lớn nhất</a:t>
            </a:r>
          </a:p>
          <a:p>
            <a:pPr eaLnBrk="1" hangingPunct="1">
              <a:buFontTx/>
              <a:buNone/>
            </a:pPr>
            <a:r>
              <a:rPr lang="en-US" sz="2800" smtClean="0">
                <a:solidFill>
                  <a:schemeClr val="bg1"/>
                </a:solidFill>
                <a:latin typeface="Times New Roman" pitchFamily="18" charset="0"/>
              </a:rPr>
              <a:t> (đến 28/6/2006 có 192 thành viên).</a:t>
            </a:r>
          </a:p>
          <a:p>
            <a:pPr eaLnBrk="1" hangingPunct="1">
              <a:buFontTx/>
              <a:buNone/>
            </a:pPr>
            <a:r>
              <a:rPr lang="en-US" sz="2800" b="1" smtClean="0">
                <a:solidFill>
                  <a:schemeClr val="bg1"/>
                </a:solidFill>
                <a:latin typeface="Times New Roman" pitchFamily="18" charset="0"/>
              </a:rPr>
              <a:t>2-Nước cộng hoà nhân dân Trung Hoa </a:t>
            </a:r>
            <a:r>
              <a:rPr lang="en-US" sz="2800" smtClean="0">
                <a:solidFill>
                  <a:schemeClr val="bg1"/>
                </a:solidFill>
                <a:latin typeface="Times New Roman" pitchFamily="18" charset="0"/>
              </a:rPr>
              <a:t>là một nước XHCN có tốc độ tăng trưởng kinh tế cao nhất hiện nay.</a:t>
            </a:r>
          </a:p>
          <a:p>
            <a:pPr eaLnBrk="1" hangingPunct="1">
              <a:buFontTx/>
              <a:buNone/>
            </a:pPr>
            <a:r>
              <a:rPr lang="en-US" sz="2800" b="1" smtClean="0">
                <a:solidFill>
                  <a:schemeClr val="bg1"/>
                </a:solidFill>
                <a:latin typeface="Times New Roman" pitchFamily="18" charset="0"/>
              </a:rPr>
              <a:t>3-ASEAN</a:t>
            </a:r>
            <a:r>
              <a:rPr lang="en-US" sz="2800" smtClean="0">
                <a:solidFill>
                  <a:schemeClr val="bg1"/>
                </a:solidFill>
                <a:latin typeface="Times New Roman" pitchFamily="18" charset="0"/>
              </a:rPr>
              <a:t> hiện nay có 10/11 nước ở khu vực Đông Nam Á tham gia và có triển vọng phát triển.</a:t>
            </a:r>
          </a:p>
          <a:p>
            <a:pPr eaLnBrk="1" hangingPunct="1">
              <a:buFontTx/>
              <a:buNone/>
            </a:pPr>
            <a:r>
              <a:rPr lang="en-US" sz="2800" b="1" smtClean="0">
                <a:solidFill>
                  <a:schemeClr val="bg1"/>
                </a:solidFill>
                <a:latin typeface="Times New Roman" pitchFamily="18" charset="0"/>
              </a:rPr>
              <a:t>4- Liên minh Châu Âu(EU) </a:t>
            </a:r>
            <a:r>
              <a:rPr lang="en-US" sz="2800" smtClean="0">
                <a:solidFill>
                  <a:schemeClr val="bg1"/>
                </a:solidFill>
                <a:latin typeface="Times New Roman" pitchFamily="18" charset="0"/>
              </a:rPr>
              <a:t>là một liên minh kinh tế- chính trị lớn nhất thế giới.</a:t>
            </a:r>
          </a:p>
          <a:p>
            <a:pPr eaLnBrk="1" hangingPunct="1">
              <a:buFontTx/>
              <a:buNone/>
            </a:pPr>
            <a:r>
              <a:rPr lang="en-US" sz="2800" b="1" smtClean="0">
                <a:solidFill>
                  <a:schemeClr val="bg1"/>
                </a:solidFill>
                <a:latin typeface="Times New Roman" pitchFamily="18" charset="0"/>
              </a:rPr>
              <a:t>5- Cách mạng khoa học- kĩ thuật </a:t>
            </a:r>
            <a:r>
              <a:rPr lang="en-US" sz="2800" smtClean="0">
                <a:solidFill>
                  <a:schemeClr val="bg1"/>
                </a:solidFill>
                <a:latin typeface="Times New Roman" pitchFamily="18" charset="0"/>
              </a:rPr>
              <a:t>vẫn phát triển</a:t>
            </a:r>
          </a:p>
          <a:p>
            <a:pPr eaLnBrk="1" hangingPunct="1">
              <a:buFontTx/>
              <a:buNone/>
            </a:pPr>
            <a:r>
              <a:rPr lang="en-US" sz="2800" smtClean="0">
                <a:solidFill>
                  <a:srgbClr val="C00000"/>
                </a:solidFill>
                <a:latin typeface="Times New Roman" pitchFamily="18" charset="0"/>
              </a:rPr>
              <a:t>* </a:t>
            </a:r>
            <a:r>
              <a:rPr lang="en-US" sz="2800" b="1" smtClean="0">
                <a:solidFill>
                  <a:srgbClr val="C00000"/>
                </a:solidFill>
                <a:latin typeface="Times New Roman" pitchFamily="18" charset="0"/>
              </a:rPr>
              <a:t>Các sự kiện, tổ chức trên hiện nay vẫn hoạt động mạnh mẽ.</a:t>
            </a:r>
          </a:p>
          <a:p>
            <a:pPr eaLnBrk="1" hangingPunct="1">
              <a:buFontTx/>
              <a:buNone/>
            </a:pPr>
            <a:endParaRPr lang="en-US" sz="2800" b="1" smtClean="0">
              <a:latin typeface="Times New Roman" pitchFamily="18" charset="0"/>
            </a:endParaRPr>
          </a:p>
          <a:p>
            <a:pPr eaLnBrk="1" hangingPunct="1">
              <a:buFontTx/>
              <a:buNone/>
            </a:pPr>
            <a:endParaRPr lang="en-US" sz="2800" b="1" smtClean="0">
              <a:latin typeface="Times New Roman" pitchFamily="18" charset="0"/>
            </a:endParaRPr>
          </a:p>
          <a:p>
            <a:pPr eaLnBrk="1" hangingPunct="1">
              <a:buFontTx/>
              <a:buNone/>
            </a:pPr>
            <a:endParaRPr lang="en-US" sz="2800" smtClean="0">
              <a:solidFill>
                <a:schemeClr val="bg1"/>
              </a:solidFill>
              <a:latin typeface="Times New Roman" pitchFamily="18" charset="0"/>
            </a:endParaRPr>
          </a:p>
          <a:p>
            <a:pPr eaLnBrk="1" hangingPunct="1">
              <a:buFontTx/>
              <a:buNone/>
            </a:pPr>
            <a:endParaRPr lang="en-US" sz="2800" smtClean="0">
              <a:solidFill>
                <a:schemeClr val="bg1"/>
              </a:solidFill>
              <a:latin typeface="Times New Roman" pitchFamily="18" charset="0"/>
            </a:endParaRPr>
          </a:p>
          <a:p>
            <a:pPr eaLnBrk="1" hangingPunct="1">
              <a:buFontTx/>
              <a:buNone/>
            </a:pPr>
            <a:endParaRPr lang="en-US" sz="2800" smtClean="0">
              <a:solidFill>
                <a:schemeClr val="bg1"/>
              </a:solidFill>
              <a:latin typeface="Times New Roman" pitchFamily="18" charset="0"/>
            </a:endParaRPr>
          </a:p>
          <a:p>
            <a:pPr eaLnBrk="1" hangingPunct="1">
              <a:buFontTx/>
              <a:buNone/>
            </a:pPr>
            <a:endParaRPr lang="en-US" smtClean="0">
              <a:solidFill>
                <a:schemeClr val="bg1"/>
              </a:solidFill>
              <a:latin typeface="Times New Roman" pitchFamily="18" charset="0"/>
            </a:endParaRPr>
          </a:p>
          <a:p>
            <a:pPr eaLnBrk="1" hangingPunct="1">
              <a:buFontTx/>
              <a:buNone/>
            </a:pPr>
            <a:endParaRPr lang="en-US" b="1" smtClean="0">
              <a:solidFill>
                <a:schemeClr val="bg1"/>
              </a:solidFill>
            </a:endParaRPr>
          </a:p>
        </p:txBody>
      </p:sp>
      <p:sp>
        <p:nvSpPr>
          <p:cNvPr id="37892" name="Oval 12" descr="Copy of winxpap14"/>
          <p:cNvSpPr>
            <a:spLocks noChangeArrowheads="1"/>
          </p:cNvSpPr>
          <p:nvPr/>
        </p:nvSpPr>
        <p:spPr bwMode="auto">
          <a:xfrm>
            <a:off x="0" y="0"/>
            <a:ext cx="1447800" cy="914400"/>
          </a:xfrm>
          <a:prstGeom prst="ellipse">
            <a:avLst/>
          </a:prstGeom>
          <a:blipFill dpi="0" rotWithShape="1">
            <a:blip r:embed="rId3"/>
            <a:srcRect/>
            <a:stretch>
              <a:fillRect/>
            </a:stretch>
          </a:blipFill>
          <a:ln w="57150" cmpd="thickThin">
            <a:solidFill>
              <a:schemeClr val="tx2"/>
            </a:solidFill>
            <a:round/>
            <a:headEnd/>
            <a:tailEnd/>
          </a:ln>
        </p:spPr>
        <p:txBody>
          <a:bodyPr wrap="none" anchor="ctr"/>
          <a:lstStyle/>
          <a:p>
            <a:pPr eaLnBrk="0" hangingPunct="0"/>
            <a:endParaRPr lang="en-US"/>
          </a:p>
        </p:txBody>
      </p:sp>
      <p:sp>
        <p:nvSpPr>
          <p:cNvPr id="6" name="WordArt 13"/>
          <p:cNvSpPr>
            <a:spLocks noChangeArrowheads="1" noChangeShapeType="1" noTextEdit="1"/>
          </p:cNvSpPr>
          <p:nvPr/>
        </p:nvSpPr>
        <p:spPr bwMode="auto">
          <a:xfrm>
            <a:off x="381000" y="304800"/>
            <a:ext cx="685800" cy="3048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00"/>
              </a:extrusionClr>
            </a:sp3d>
          </a:bodyPr>
          <a:lstStyle/>
          <a:p>
            <a:pPr algn="ctr"/>
            <a:r>
              <a:rPr lang="en-US" sz="3200" b="1" kern="10">
                <a:ln w="9525">
                  <a:round/>
                  <a:headEnd/>
                  <a:tailEnd/>
                </a:ln>
                <a:solidFill>
                  <a:srgbClr val="FF0000"/>
                </a:solidFill>
                <a:latin typeface="VNI-Helve"/>
              </a:rPr>
              <a:t>Lòch Söû 9</a:t>
            </a:r>
          </a:p>
        </p:txBody>
      </p:sp>
      <p:sp>
        <p:nvSpPr>
          <p:cNvPr id="7" name="Rectangle 6"/>
          <p:cNvSpPr/>
          <p:nvPr/>
        </p:nvSpPr>
        <p:spPr>
          <a:xfrm>
            <a:off x="1143000" y="152400"/>
            <a:ext cx="685800" cy="1323975"/>
          </a:xfrm>
          <a:prstGeom prst="rect">
            <a:avLst/>
          </a:prstGeom>
        </p:spPr>
        <p:txBody>
          <a:bodyPr>
            <a:spAutoFit/>
          </a:bodyPr>
          <a:lstStyle/>
          <a:p>
            <a:pPr eaLnBrk="0" hangingPunct="0">
              <a:defRPr/>
            </a:pPr>
            <a:r>
              <a:rPr lang="en-US" sz="8000" b="1">
                <a:solidFill>
                  <a:schemeClr val="bg2">
                    <a:lumMod val="75000"/>
                  </a:schemeClr>
                </a:solidFill>
                <a:latin typeface="Cooper Black" pitchFamily="18" charset="0"/>
                <a:cs typeface="+mn-cs"/>
              </a:rPr>
              <a:t>?</a:t>
            </a:r>
            <a:r>
              <a:rPr lang="en-US" sz="8000" b="1">
                <a:solidFill>
                  <a:srgbClr val="FFC000"/>
                </a:solidFill>
                <a:latin typeface="Cooper Black" pitchFamily="18" charset="0"/>
                <a:cs typeface="+mn-cs"/>
              </a:rPr>
              <a:t> </a:t>
            </a:r>
            <a:endParaRPr lang="en-US" sz="8000">
              <a:solidFill>
                <a:srgbClr val="FFC000"/>
              </a:solidFill>
              <a:latin typeface="Times New Roman" pitchFamily="18" charset="0"/>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xit" presetSubtype="10" repeatCount="indefinite" fill="hold" grpId="0" nodeType="withEffect">
                                  <p:stCondLst>
                                    <p:cond delay="0"/>
                                  </p:stCondLst>
                                  <p:childTnLst>
                                    <p:anim calcmode="lin" valueType="num">
                                      <p:cBhvr>
                                        <p:cTn id="6" dur="5000"/>
                                        <p:tgtEl>
                                          <p:spTgt spid="6"/>
                                        </p:tgtEl>
                                        <p:attrNameLst>
                                          <p:attrName>ppt_h</p:attrName>
                                        </p:attrNameLst>
                                      </p:cBhvr>
                                      <p:tavLst>
                                        <p:tav tm="0">
                                          <p:val>
                                            <p:strVal val="ppt_h"/>
                                          </p:val>
                                        </p:tav>
                                        <p:tav tm="100000">
                                          <p:val>
                                            <p:strVal val="ppt_h"/>
                                          </p:val>
                                        </p:tav>
                                      </p:tavLst>
                                    </p:anim>
                                    <p:anim calcmode="lin" valueType="num">
                                      <p:cBhvr>
                                        <p:cTn id="7" dur="5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8" dur="1" fill="hold">
                                          <p:stCondLst>
                                            <p:cond delay="4999"/>
                                          </p:stCondLst>
                                        </p:cTn>
                                        <p:tgtEl>
                                          <p:spTgt spid="6"/>
                                        </p:tgtEl>
                                        <p:attrNameLst>
                                          <p:attrName>style.visibility</p:attrName>
                                        </p:attrNameLst>
                                      </p:cBhvr>
                                      <p:to>
                                        <p:strVal val="hidden"/>
                                      </p:to>
                                    </p:set>
                                  </p:childTnLst>
                                </p:cTn>
                              </p:par>
                              <p:par>
                                <p:cTn id="9" presetID="19" presetClass="entr" presetSubtype="1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0" fill="hold"/>
                                        <p:tgtEl>
                                          <p:spTgt spid="7"/>
                                        </p:tgtEl>
                                        <p:attrNameLst>
                                          <p:attrName>ppt_w</p:attrName>
                                        </p:attrNameLst>
                                      </p:cBhvr>
                                      <p:tavLst>
                                        <p:tav tm="0" fmla="#ppt_w*sin(2.5*pi*$)">
                                          <p:val>
                                            <p:fltVal val="0"/>
                                          </p:val>
                                        </p:tav>
                                        <p:tav tm="100000">
                                          <p:val>
                                            <p:fltVal val="1"/>
                                          </p:val>
                                        </p:tav>
                                      </p:tavLst>
                                    </p:anim>
                                    <p:anim calcmode="lin" valueType="num">
                                      <p:cBhvr>
                                        <p:cTn id="12" dur="5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blinds(horizontal)">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box(in)">
                                      <p:cBhvr>
                                        <p:cTn id="25" dur="500"/>
                                        <p:tgtEl>
                                          <p:spTgt spid="4">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additive="base">
                                        <p:cTn id="30"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randombar(horizontal)">
                                      <p:cBhvr>
                                        <p:cTn id="36" dur="500"/>
                                        <p:tgtEl>
                                          <p:spTgt spid="4">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 calcmode="lin" valueType="num">
                                      <p:cBhvr>
                                        <p:cTn id="41"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2" dur="500" fill="hold"/>
                                        <p:tgtEl>
                                          <p:spTgt spid="4">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nodeType="clickEffect">
                                  <p:stCondLst>
                                    <p:cond delay="0"/>
                                  </p:stCondLst>
                                  <p:childTnLst>
                                    <p:set>
                                      <p:cBhvr>
                                        <p:cTn id="46" dur="1" fill="hold">
                                          <p:stCondLst>
                                            <p:cond delay="0"/>
                                          </p:stCondLst>
                                        </p:cTn>
                                        <p:tgtEl>
                                          <p:spTgt spid="4">
                                            <p:txEl>
                                              <p:pRg st="6" end="6"/>
                                            </p:txEl>
                                          </p:spTgt>
                                        </p:tgtEl>
                                        <p:attrNameLst>
                                          <p:attrName>style.visibility</p:attrName>
                                        </p:attrNameLst>
                                      </p:cBhvr>
                                      <p:to>
                                        <p:strVal val="visible"/>
                                      </p:to>
                                    </p:set>
                                    <p:anim to="" calcmode="lin" valueType="num">
                                      <p:cBhvr>
                                        <p:cTn id="47" dur="1" fill="hold"/>
                                        <p:tgtEl>
                                          <p:spTgt spid="4">
                                            <p:txEl>
                                              <p:pRg st="6" end="6"/>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14" name="Rectangle 10"/>
          <p:cNvSpPr>
            <a:spLocks noChangeArrowheads="1"/>
          </p:cNvSpPr>
          <p:nvPr/>
        </p:nvSpPr>
        <p:spPr bwMode="auto">
          <a:xfrm>
            <a:off x="152400" y="5257800"/>
            <a:ext cx="5559425" cy="457200"/>
          </a:xfrm>
          <a:prstGeom prst="rect">
            <a:avLst/>
          </a:prstGeom>
          <a:noFill/>
          <a:ln w="9525" algn="ctr">
            <a:noFill/>
            <a:miter lim="800000"/>
            <a:headEnd/>
            <a:tailEnd/>
          </a:ln>
        </p:spPr>
        <p:txBody>
          <a:bodyPr anchor="ctr">
            <a:spAutoFit/>
          </a:bodyPr>
          <a:lstStyle/>
          <a:p>
            <a:pPr algn="just"/>
            <a:endParaRPr lang="en-US" sz="2400" b="1">
              <a:latin typeface=".VnTime" pitchFamily="34" charset="0"/>
            </a:endParaRPr>
          </a:p>
        </p:txBody>
      </p:sp>
      <p:sp>
        <p:nvSpPr>
          <p:cNvPr id="38915" name="Oval 14" descr="Copy of winxpap14"/>
          <p:cNvSpPr>
            <a:spLocks noChangeArrowheads="1"/>
          </p:cNvSpPr>
          <p:nvPr/>
        </p:nvSpPr>
        <p:spPr bwMode="auto">
          <a:xfrm>
            <a:off x="76200" y="152400"/>
            <a:ext cx="1828800" cy="1219200"/>
          </a:xfrm>
          <a:prstGeom prst="ellipse">
            <a:avLst/>
          </a:prstGeom>
          <a:blipFill dpi="0" rotWithShape="1">
            <a:blip r:embed="rId3"/>
            <a:srcRect/>
            <a:stretch>
              <a:fillRect/>
            </a:stretch>
          </a:blipFill>
          <a:ln w="57150" cmpd="thickThin">
            <a:solidFill>
              <a:schemeClr val="tx2"/>
            </a:solidFill>
            <a:round/>
            <a:headEnd/>
            <a:tailEnd/>
          </a:ln>
        </p:spPr>
        <p:txBody>
          <a:bodyPr wrap="none" anchor="ctr"/>
          <a:lstStyle/>
          <a:p>
            <a:pPr eaLnBrk="0" hangingPunct="0"/>
            <a:endParaRPr lang="en-US"/>
          </a:p>
        </p:txBody>
      </p:sp>
      <p:sp>
        <p:nvSpPr>
          <p:cNvPr id="21519" name="WordArt 15"/>
          <p:cNvSpPr>
            <a:spLocks noChangeArrowheads="1" noChangeShapeType="1" noTextEdit="1"/>
          </p:cNvSpPr>
          <p:nvPr/>
        </p:nvSpPr>
        <p:spPr bwMode="auto">
          <a:xfrm>
            <a:off x="533400" y="685800"/>
            <a:ext cx="838200" cy="381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00"/>
              </a:extrusionClr>
            </a:sp3d>
          </a:bodyPr>
          <a:lstStyle/>
          <a:p>
            <a:pPr algn="ctr"/>
            <a:r>
              <a:rPr lang="en-US" sz="3200" b="1" kern="10">
                <a:ln w="9525">
                  <a:round/>
                  <a:headEnd/>
                  <a:tailEnd/>
                </a:ln>
                <a:solidFill>
                  <a:srgbClr val="FF0000"/>
                </a:solidFill>
                <a:latin typeface="VNI-Helve"/>
              </a:rPr>
              <a:t>Lòch Söû 9</a:t>
            </a:r>
          </a:p>
        </p:txBody>
      </p:sp>
      <p:pic>
        <p:nvPicPr>
          <p:cNvPr id="38917" name="Picture 16" descr="Earth-16-june"/>
          <p:cNvPicPr>
            <a:picLocks noChangeAspect="1" noChangeArrowheads="1" noCrop="1"/>
          </p:cNvPicPr>
          <p:nvPr/>
        </p:nvPicPr>
        <p:blipFill>
          <a:blip r:embed="rId4"/>
          <a:srcRect/>
          <a:stretch>
            <a:fillRect/>
          </a:stretch>
        </p:blipFill>
        <p:spPr bwMode="auto">
          <a:xfrm>
            <a:off x="7467600" y="609600"/>
            <a:ext cx="609600" cy="527050"/>
          </a:xfrm>
          <a:prstGeom prst="rect">
            <a:avLst/>
          </a:prstGeom>
          <a:noFill/>
          <a:ln w="9525">
            <a:noFill/>
            <a:miter lim="800000"/>
            <a:headEnd/>
            <a:tailEnd/>
          </a:ln>
        </p:spPr>
      </p:pic>
      <p:sp>
        <p:nvSpPr>
          <p:cNvPr id="21522" name="AutoShape 18"/>
          <p:cNvSpPr>
            <a:spLocks noChangeArrowheads="1"/>
          </p:cNvSpPr>
          <p:nvPr/>
        </p:nvSpPr>
        <p:spPr bwMode="auto">
          <a:xfrm>
            <a:off x="0" y="1219200"/>
            <a:ext cx="7696200" cy="1295400"/>
          </a:xfrm>
          <a:prstGeom prst="cloudCallout">
            <a:avLst>
              <a:gd name="adj1" fmla="val -24833"/>
              <a:gd name="adj2" fmla="val 33856"/>
            </a:avLst>
          </a:prstGeom>
          <a:solidFill>
            <a:srgbClr val="00B0F0"/>
          </a:solidFill>
          <a:ln w="19050" cap="sq">
            <a:solidFill>
              <a:schemeClr val="tx1"/>
            </a:solidFill>
            <a:round/>
            <a:headEnd/>
            <a:tailEnd/>
          </a:ln>
          <a:effectLst>
            <a:outerShdw dist="35921" dir="2700000" algn="ctr" rotWithShape="0">
              <a:schemeClr val="bg2"/>
            </a:outerShdw>
          </a:effectLst>
        </p:spPr>
        <p:txBody>
          <a:bodyPr/>
          <a:lstStyle/>
          <a:p>
            <a:pPr algn="ctr" eaLnBrk="0" hangingPunct="0">
              <a:defRPr/>
            </a:pPr>
            <a:r>
              <a:rPr lang="en-US" sz="2800" b="1">
                <a:solidFill>
                  <a:schemeClr val="tx2"/>
                </a:solidFill>
                <a:latin typeface="Times New Roman" pitchFamily="18" charset="0"/>
                <a:cs typeface="Times New Roman" pitchFamily="18" charset="0"/>
              </a:rPr>
              <a:t>Nói về “Hoà bình, ổn định và hợp tác phát triển?</a:t>
            </a:r>
            <a:endParaRPr lang="en-US" b="1">
              <a:solidFill>
                <a:schemeClr val="tx2"/>
              </a:solidFill>
              <a:latin typeface="Times New Roman" pitchFamily="18" charset="0"/>
              <a:cs typeface="Times New Roman" pitchFamily="18" charset="0"/>
            </a:endParaRPr>
          </a:p>
        </p:txBody>
      </p:sp>
      <p:sp>
        <p:nvSpPr>
          <p:cNvPr id="11" name="AutoShape 64"/>
          <p:cNvSpPr>
            <a:spLocks noChangeArrowheads="1"/>
          </p:cNvSpPr>
          <p:nvPr/>
        </p:nvSpPr>
        <p:spPr bwMode="auto">
          <a:xfrm rot="285818">
            <a:off x="2286000" y="11113"/>
            <a:ext cx="3978275" cy="1252537"/>
          </a:xfrm>
          <a:prstGeom prst="irregularSeal2">
            <a:avLst/>
          </a:prstGeom>
          <a:solidFill>
            <a:srgbClr val="FFFF00"/>
          </a:solidFill>
          <a:ln w="19050" cap="sq" algn="ctr">
            <a:solidFill>
              <a:srgbClr val="00A888"/>
            </a:solidFill>
            <a:miter lim="800000"/>
            <a:headEnd/>
            <a:tailEnd/>
          </a:ln>
          <a:effectLst>
            <a:outerShdw dist="35921" dir="2700000" algn="ctr" rotWithShape="0">
              <a:schemeClr val="bg2"/>
            </a:outerShdw>
          </a:effectLst>
        </p:spPr>
        <p:txBody>
          <a:bodyPr wrap="none" anchor="ctr"/>
          <a:lstStyle/>
          <a:p>
            <a:pPr eaLnBrk="0" hangingPunct="0">
              <a:defRPr/>
            </a:pPr>
            <a:endParaRPr lang="en-US">
              <a:cs typeface="+mn-cs"/>
            </a:endParaRPr>
          </a:p>
        </p:txBody>
      </p:sp>
      <p:sp>
        <p:nvSpPr>
          <p:cNvPr id="38920" name="WordArt 67"/>
          <p:cNvSpPr>
            <a:spLocks noChangeArrowheads="1" noChangeShapeType="1" noTextEdit="1"/>
          </p:cNvSpPr>
          <p:nvPr/>
        </p:nvSpPr>
        <p:spPr bwMode="auto">
          <a:xfrm rot="-466479">
            <a:off x="3429000" y="239713"/>
            <a:ext cx="1352550" cy="728662"/>
          </a:xfrm>
          <a:prstGeom prst="rect">
            <a:avLst/>
          </a:prstGeom>
        </p:spPr>
        <p:txBody>
          <a:bodyPr wrap="none" fromWordArt="1">
            <a:prstTxWarp prst="textWave1">
              <a:avLst>
                <a:gd name="adj1" fmla="val 13005"/>
                <a:gd name="adj2" fmla="val 0"/>
              </a:avLst>
            </a:prstTxWarp>
          </a:bodyPr>
          <a:lstStyle/>
          <a:p>
            <a:pPr algn="ctr"/>
            <a:r>
              <a:rPr lang="en-US" sz="3600" b="1" i="1" kern="10">
                <a:ln w="9525" cap="sq">
                  <a:noFill/>
                  <a:round/>
                  <a:headEnd/>
                  <a:tailEnd/>
                </a:ln>
                <a:solidFill>
                  <a:srgbClr val="0000FF"/>
                </a:solidFill>
                <a:effectLst>
                  <a:outerShdw dist="53882" dir="2700000" algn="ctr" rotWithShape="0">
                    <a:srgbClr val="C0C0C0">
                      <a:alpha val="79999"/>
                    </a:srgbClr>
                  </a:outerShdw>
                </a:effectLst>
                <a:latin typeface="Times New Roman"/>
                <a:cs typeface="Times New Roman"/>
              </a:rPr>
              <a:t>Bài tập 2:</a:t>
            </a:r>
          </a:p>
        </p:txBody>
      </p:sp>
      <p:sp>
        <p:nvSpPr>
          <p:cNvPr id="38921" name="Content Placeholder 13"/>
          <p:cNvSpPr>
            <a:spLocks noGrp="1"/>
          </p:cNvSpPr>
          <p:nvPr>
            <p:ph idx="1"/>
          </p:nvPr>
        </p:nvSpPr>
        <p:spPr>
          <a:xfrm>
            <a:off x="76200" y="2590800"/>
            <a:ext cx="8839200" cy="3505200"/>
          </a:xfrm>
        </p:spPr>
        <p:txBody>
          <a:bodyPr/>
          <a:lstStyle/>
          <a:p>
            <a:pPr eaLnBrk="1" hangingPunct="1">
              <a:spcBef>
                <a:spcPct val="50000"/>
              </a:spcBef>
            </a:pPr>
            <a:r>
              <a:rPr lang="en-US" sz="2800" b="1" smtClean="0">
                <a:solidFill>
                  <a:schemeClr val="bg1"/>
                </a:solidFill>
                <a:latin typeface="Times New Roman" pitchFamily="18" charset="0"/>
              </a:rPr>
              <a:t>Bạn A nói: </a:t>
            </a:r>
            <a:r>
              <a:rPr lang="en-US" sz="2800" smtClean="0">
                <a:solidFill>
                  <a:schemeClr val="bg1"/>
                </a:solidFill>
                <a:latin typeface="Times New Roman" pitchFamily="18" charset="0"/>
              </a:rPr>
              <a:t>Hoà bình, ổn định và hợp tác phát triển là </a:t>
            </a:r>
            <a:r>
              <a:rPr lang="en-US" sz="2800" b="1" smtClean="0">
                <a:solidFill>
                  <a:srgbClr val="0000FF"/>
                </a:solidFill>
                <a:latin typeface="Times New Roman" pitchFamily="18" charset="0"/>
              </a:rPr>
              <a:t>thời cơ</a:t>
            </a:r>
            <a:r>
              <a:rPr lang="en-US" sz="2800" smtClean="0">
                <a:solidFill>
                  <a:srgbClr val="0000FF"/>
                </a:solidFill>
                <a:latin typeface="Times New Roman" pitchFamily="18" charset="0"/>
              </a:rPr>
              <a:t> </a:t>
            </a:r>
            <a:r>
              <a:rPr lang="en-US" sz="2800" smtClean="0">
                <a:solidFill>
                  <a:schemeClr val="bg1"/>
                </a:solidFill>
                <a:latin typeface="Times New Roman" pitchFamily="18" charset="0"/>
              </a:rPr>
              <a:t>vì mở ra quan hệ hợp tác hữu nghị giữa các dân tộc, nhanh chóng đưa đất nước tiến lên kịp với thời đại</a:t>
            </a:r>
          </a:p>
          <a:p>
            <a:pPr algn="just" eaLnBrk="1" hangingPunct="1"/>
            <a:r>
              <a:rPr lang="en-US" sz="2800" b="1" smtClean="0">
                <a:solidFill>
                  <a:schemeClr val="bg1"/>
                </a:solidFill>
                <a:latin typeface="Times New Roman" pitchFamily="18" charset="0"/>
              </a:rPr>
              <a:t>Bạn B bổ sung: </a:t>
            </a:r>
            <a:r>
              <a:rPr lang="en-US" sz="2800" smtClean="0">
                <a:solidFill>
                  <a:schemeClr val="bg1"/>
                </a:solidFill>
                <a:latin typeface="Times New Roman" pitchFamily="18" charset="0"/>
              </a:rPr>
              <a:t>Hoà bình, ổn định và hợp tác phát triển là </a:t>
            </a:r>
            <a:r>
              <a:rPr lang="en-US" sz="2800" b="1" smtClean="0">
                <a:solidFill>
                  <a:srgbClr val="0000FF"/>
                </a:solidFill>
                <a:latin typeface="Times New Roman" pitchFamily="18" charset="0"/>
              </a:rPr>
              <a:t>thách thức </a:t>
            </a:r>
            <a:r>
              <a:rPr lang="en-US" sz="2800" smtClean="0">
                <a:solidFill>
                  <a:schemeClr val="bg1"/>
                </a:solidFill>
                <a:latin typeface="Times New Roman" pitchFamily="18" charset="0"/>
              </a:rPr>
              <a:t>vì: Hoặc là dân tộc phải nhanh chóng tiến kịp với thời đại, hoặc sẽ bị tụt lại rất xa; hoặc “hoà đồng”, hoà nhịp được với xu thế phát triển của thời đại, hoặc sẽ bị “hoà tan” đánh mất mình, đánh mất bản sắc dân tộc.</a:t>
            </a:r>
          </a:p>
          <a:p>
            <a:pPr eaLnBrk="1" hangingPunct="1">
              <a:spcBef>
                <a:spcPct val="50000"/>
              </a:spcBef>
            </a:pPr>
            <a:endParaRPr lang="en-US" sz="2800" smtClean="0">
              <a:solidFill>
                <a:schemeClr val="bg1"/>
              </a:solidFill>
              <a:latin typeface="Times New Roman" pitchFamily="18" charset="0"/>
            </a:endParaRPr>
          </a:p>
          <a:p>
            <a:pPr eaLnBrk="1" hangingPunct="1">
              <a:buFontTx/>
              <a:buNone/>
            </a:pPr>
            <a:endParaRPr lang="en-US" smtClean="0"/>
          </a:p>
        </p:txBody>
      </p:sp>
      <p:sp>
        <p:nvSpPr>
          <p:cNvPr id="15" name="Flowchart: Punched Tape 14"/>
          <p:cNvSpPr/>
          <p:nvPr/>
        </p:nvSpPr>
        <p:spPr bwMode="auto">
          <a:xfrm>
            <a:off x="1066800" y="6096000"/>
            <a:ext cx="6934200" cy="762000"/>
          </a:xfrm>
          <a:prstGeom prst="flowChartPunchedTape">
            <a:avLst/>
          </a:prstGeom>
          <a:solidFill>
            <a:srgbClr val="FFFF00"/>
          </a:solidFill>
          <a:ln w="19050" cap="sq" cmpd="sng" algn="ctr">
            <a:solidFill>
              <a:srgbClr val="00A888"/>
            </a:solidFill>
            <a:prstDash val="solid"/>
            <a:round/>
            <a:headEnd type="none" w="med" len="med"/>
            <a:tailEnd type="none" w="med" len="med"/>
          </a:ln>
          <a:effectLst>
            <a:outerShdw dist="35921" dir="2700000" algn="ctr" rotWithShape="0">
              <a:schemeClr val="bg2"/>
            </a:outerShdw>
          </a:effectLst>
        </p:spPr>
        <p:txBody>
          <a:bodyPr/>
          <a:lstStyle/>
          <a:p>
            <a:pPr algn="ctr" eaLnBrk="0" hangingPunct="0">
              <a:defRPr/>
            </a:pPr>
            <a:r>
              <a:rPr lang="en-US" sz="2800" b="1">
                <a:solidFill>
                  <a:srgbClr val="0000FF"/>
                </a:solidFill>
                <a:latin typeface="Times New Roman" pitchFamily="18" charset="0"/>
                <a:cs typeface="Times New Roman" pitchFamily="18" charset="0"/>
              </a:rPr>
              <a:t>Ý kiến của em như thế nào?</a:t>
            </a:r>
            <a:endParaRPr lang="en-US" sz="2000" b="1">
              <a:solidFill>
                <a:srgbClr val="0000FF"/>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childTnLst>
                                    <p:set>
                                      <p:cBhvr>
                                        <p:cTn id="6" dur="1" fill="hold">
                                          <p:stCondLst>
                                            <p:cond delay="0"/>
                                          </p:stCondLst>
                                        </p:cTn>
                                        <p:tgtEl>
                                          <p:spTgt spid="21514"/>
                                        </p:tgtEl>
                                        <p:attrNameLst>
                                          <p:attrName>style.visibility</p:attrName>
                                        </p:attrNameLst>
                                      </p:cBhvr>
                                      <p:to>
                                        <p:strVal val="visible"/>
                                      </p:to>
                                    </p:set>
                                    <p:animEffect transition="in" filter="fade">
                                      <p:cBhvr>
                                        <p:cTn id="7" dur="1000"/>
                                        <p:tgtEl>
                                          <p:spTgt spid="21514"/>
                                        </p:tgtEl>
                                      </p:cBhvr>
                                    </p:animEffect>
                                    <p:anim calcmode="lin" valueType="num">
                                      <p:cBhvr>
                                        <p:cTn id="8" dur="1000" fill="hold"/>
                                        <p:tgtEl>
                                          <p:spTgt spid="21514"/>
                                        </p:tgtEl>
                                        <p:attrNameLst>
                                          <p:attrName>ppt_x</p:attrName>
                                        </p:attrNameLst>
                                      </p:cBhvr>
                                      <p:tavLst>
                                        <p:tav tm="0">
                                          <p:val>
                                            <p:strVal val="#ppt_x"/>
                                          </p:val>
                                        </p:tav>
                                        <p:tav tm="100000">
                                          <p:val>
                                            <p:strVal val="#ppt_x"/>
                                          </p:val>
                                        </p:tav>
                                      </p:tavLst>
                                    </p:anim>
                                    <p:anim calcmode="lin" valueType="num">
                                      <p:cBhvr>
                                        <p:cTn id="9" dur="1000" fill="hold"/>
                                        <p:tgtEl>
                                          <p:spTgt spid="21514"/>
                                        </p:tgtEl>
                                        <p:attrNameLst>
                                          <p:attrName>ppt_y</p:attrName>
                                        </p:attrNameLst>
                                      </p:cBhvr>
                                      <p:tavLst>
                                        <p:tav tm="0">
                                          <p:val>
                                            <p:strVal val="#ppt_y+.1"/>
                                          </p:val>
                                        </p:tav>
                                        <p:tav tm="100000">
                                          <p:val>
                                            <p:strVal val="#ppt_y"/>
                                          </p:val>
                                        </p:tav>
                                      </p:tavLst>
                                    </p:anim>
                                  </p:childTnLst>
                                </p:cTn>
                              </p:par>
                              <p:par>
                                <p:cTn id="10" presetID="19" presetClass="exit" presetSubtype="10" repeatCount="indefinite" fill="hold" grpId="0" nodeType="withEffect">
                                  <p:stCondLst>
                                    <p:cond delay="0"/>
                                  </p:stCondLst>
                                  <p:childTnLst>
                                    <p:anim calcmode="lin" valueType="num">
                                      <p:cBhvr>
                                        <p:cTn id="11" dur="5000"/>
                                        <p:tgtEl>
                                          <p:spTgt spid="21519"/>
                                        </p:tgtEl>
                                        <p:attrNameLst>
                                          <p:attrName>ppt_h</p:attrName>
                                        </p:attrNameLst>
                                      </p:cBhvr>
                                      <p:tavLst>
                                        <p:tav tm="0">
                                          <p:val>
                                            <p:strVal val="ppt_h"/>
                                          </p:val>
                                        </p:tav>
                                        <p:tav tm="100000">
                                          <p:val>
                                            <p:strVal val="ppt_h"/>
                                          </p:val>
                                        </p:tav>
                                      </p:tavLst>
                                    </p:anim>
                                    <p:anim calcmode="lin" valueType="num">
                                      <p:cBhvr>
                                        <p:cTn id="12" dur="5000"/>
                                        <p:tgtEl>
                                          <p:spTgt spid="2151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3" dur="1" fill="hold">
                                          <p:stCondLst>
                                            <p:cond delay="4999"/>
                                          </p:stCondLst>
                                        </p:cTn>
                                        <p:tgtEl>
                                          <p:spTgt spid="215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4" grpId="0"/>
      <p:bldP spid="215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6" name="Rectangle 6"/>
          <p:cNvSpPr>
            <a:spLocks noChangeArrowheads="1"/>
          </p:cNvSpPr>
          <p:nvPr/>
        </p:nvSpPr>
        <p:spPr bwMode="auto">
          <a:xfrm>
            <a:off x="609600" y="3886200"/>
            <a:ext cx="184150" cy="457200"/>
          </a:xfrm>
          <a:prstGeom prst="rect">
            <a:avLst/>
          </a:prstGeom>
          <a:noFill/>
          <a:ln w="9525">
            <a:noFill/>
            <a:miter lim="800000"/>
            <a:headEnd/>
            <a:tailEnd/>
          </a:ln>
        </p:spPr>
        <p:txBody>
          <a:bodyPr wrap="none" anchor="ctr">
            <a:spAutoFit/>
          </a:bodyPr>
          <a:lstStyle/>
          <a:p>
            <a:endParaRPr lang="en-US" sz="2400" b="1">
              <a:latin typeface=".VnArial" pitchFamily="34" charset="0"/>
            </a:endParaRPr>
          </a:p>
        </p:txBody>
      </p:sp>
      <p:sp>
        <p:nvSpPr>
          <p:cNvPr id="39939" name="Oval 9" descr="Copy of winxpap14"/>
          <p:cNvSpPr>
            <a:spLocks noChangeArrowheads="1"/>
          </p:cNvSpPr>
          <p:nvPr/>
        </p:nvSpPr>
        <p:spPr bwMode="auto">
          <a:xfrm>
            <a:off x="228600" y="228600"/>
            <a:ext cx="1981200" cy="1358900"/>
          </a:xfrm>
          <a:prstGeom prst="ellipse">
            <a:avLst/>
          </a:prstGeom>
          <a:blipFill dpi="0" rotWithShape="1">
            <a:blip r:embed="rId3"/>
            <a:srcRect/>
            <a:stretch>
              <a:fillRect/>
            </a:stretch>
          </a:blipFill>
          <a:ln w="57150" cmpd="thickThin">
            <a:solidFill>
              <a:schemeClr val="tx2"/>
            </a:solidFill>
            <a:round/>
            <a:headEnd/>
            <a:tailEnd/>
          </a:ln>
        </p:spPr>
        <p:txBody>
          <a:bodyPr wrap="none" anchor="ctr"/>
          <a:lstStyle/>
          <a:p>
            <a:pPr eaLnBrk="0" hangingPunct="0"/>
            <a:endParaRPr lang="en-US"/>
          </a:p>
        </p:txBody>
      </p:sp>
      <p:sp>
        <p:nvSpPr>
          <p:cNvPr id="25611" name="WordArt 11"/>
          <p:cNvSpPr>
            <a:spLocks noChangeArrowheads="1" noChangeShapeType="1" noTextEdit="1"/>
          </p:cNvSpPr>
          <p:nvPr/>
        </p:nvSpPr>
        <p:spPr bwMode="auto">
          <a:xfrm>
            <a:off x="762000" y="762000"/>
            <a:ext cx="838200" cy="381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00"/>
              </a:extrusionClr>
            </a:sp3d>
          </a:bodyPr>
          <a:lstStyle/>
          <a:p>
            <a:pPr algn="ctr"/>
            <a:r>
              <a:rPr lang="en-US" sz="3200" b="1" kern="10">
                <a:ln w="9525">
                  <a:round/>
                  <a:headEnd/>
                  <a:tailEnd/>
                </a:ln>
                <a:solidFill>
                  <a:srgbClr val="FF0000"/>
                </a:solidFill>
                <a:latin typeface="VNI-Helve"/>
              </a:rPr>
              <a:t>Lòch Söû 9</a:t>
            </a:r>
          </a:p>
        </p:txBody>
      </p:sp>
      <p:pic>
        <p:nvPicPr>
          <p:cNvPr id="39941" name="Picture 12" descr="Earth-16-june"/>
          <p:cNvPicPr>
            <a:picLocks noChangeAspect="1" noChangeArrowheads="1" noCrop="1"/>
          </p:cNvPicPr>
          <p:nvPr/>
        </p:nvPicPr>
        <p:blipFill>
          <a:blip r:embed="rId4"/>
          <a:srcRect/>
          <a:stretch>
            <a:fillRect/>
          </a:stretch>
        </p:blipFill>
        <p:spPr bwMode="auto">
          <a:xfrm>
            <a:off x="7467600" y="533400"/>
            <a:ext cx="533400" cy="533400"/>
          </a:xfrm>
          <a:prstGeom prst="rect">
            <a:avLst/>
          </a:prstGeom>
          <a:noFill/>
          <a:ln w="9525">
            <a:noFill/>
            <a:miter lim="800000"/>
            <a:headEnd/>
            <a:tailEnd/>
          </a:ln>
        </p:spPr>
      </p:pic>
      <p:sp>
        <p:nvSpPr>
          <p:cNvPr id="25614" name="AutoShape 14"/>
          <p:cNvSpPr>
            <a:spLocks noChangeArrowheads="1"/>
          </p:cNvSpPr>
          <p:nvPr/>
        </p:nvSpPr>
        <p:spPr bwMode="auto">
          <a:xfrm>
            <a:off x="2286000" y="457200"/>
            <a:ext cx="4495800" cy="2286000"/>
          </a:xfrm>
          <a:prstGeom prst="star32">
            <a:avLst>
              <a:gd name="adj" fmla="val 32662"/>
            </a:avLst>
          </a:prstGeom>
          <a:solidFill>
            <a:schemeClr val="tx2"/>
          </a:solidFill>
          <a:ln w="19050" cap="sq" algn="ctr">
            <a:solidFill>
              <a:schemeClr val="tx1"/>
            </a:solidFill>
            <a:miter lim="800000"/>
            <a:headEnd/>
            <a:tailEnd/>
          </a:ln>
          <a:effectLst>
            <a:outerShdw dist="35921" dir="2700000" algn="ctr" rotWithShape="0">
              <a:schemeClr val="bg2"/>
            </a:outerShdw>
          </a:effectLst>
        </p:spPr>
        <p:txBody>
          <a:bodyPr wrap="none" anchor="ctr"/>
          <a:lstStyle/>
          <a:p>
            <a:pPr algn="ctr" eaLnBrk="0" hangingPunct="0">
              <a:defRPr/>
            </a:pPr>
            <a:r>
              <a:rPr lang="en-US" sz="2400" b="1">
                <a:solidFill>
                  <a:schemeClr val="hlink"/>
                </a:solidFill>
                <a:latin typeface="Times New Roman" pitchFamily="18" charset="0"/>
                <a:cs typeface="+mn-cs"/>
              </a:rPr>
              <a:t>Ý kiến của em như</a:t>
            </a:r>
          </a:p>
          <a:p>
            <a:pPr algn="ctr" eaLnBrk="0" hangingPunct="0">
              <a:defRPr/>
            </a:pPr>
            <a:r>
              <a:rPr lang="en-US" sz="2400" b="1">
                <a:solidFill>
                  <a:schemeClr val="hlink"/>
                </a:solidFill>
                <a:latin typeface="Times New Roman" pitchFamily="18" charset="0"/>
                <a:cs typeface="+mn-cs"/>
              </a:rPr>
              <a:t> thế nào?</a:t>
            </a:r>
          </a:p>
        </p:txBody>
      </p:sp>
      <p:sp>
        <p:nvSpPr>
          <p:cNvPr id="39943" name="Rectangle 7"/>
          <p:cNvSpPr>
            <a:spLocks noChangeArrowheads="1"/>
          </p:cNvSpPr>
          <p:nvPr/>
        </p:nvSpPr>
        <p:spPr bwMode="auto">
          <a:xfrm>
            <a:off x="152400" y="3089275"/>
            <a:ext cx="8534400" cy="3540125"/>
          </a:xfrm>
          <a:prstGeom prst="rect">
            <a:avLst/>
          </a:prstGeom>
          <a:noFill/>
          <a:ln w="9525">
            <a:noFill/>
            <a:miter lim="800000"/>
            <a:headEnd/>
            <a:tailEnd/>
          </a:ln>
        </p:spPr>
        <p:txBody>
          <a:bodyPr>
            <a:spAutoFit/>
          </a:bodyPr>
          <a:lstStyle/>
          <a:p>
            <a:pPr algn="just" eaLnBrk="0" hangingPunct="0">
              <a:spcBef>
                <a:spcPct val="50000"/>
              </a:spcBef>
            </a:pPr>
            <a:r>
              <a:rPr lang="en-US" sz="2800">
                <a:solidFill>
                  <a:schemeClr val="bg1"/>
                </a:solidFill>
                <a:latin typeface="Times New Roman" pitchFamily="18" charset="0"/>
              </a:rPr>
              <a:t>Kinh tế thế giới ngày càng quốc tế hoá cao độ. Xu thế sẽ hình thành thị trường thế giới. Hàng hoá nhập khẩu sẽ vào các nước nhiều hơn, chất lượng cao và giá cả hợp lý.</a:t>
            </a:r>
            <a:r>
              <a:rPr lang="en-US" sz="2800" b="1">
                <a:solidFill>
                  <a:schemeClr val="bg1"/>
                </a:solidFill>
                <a:latin typeface="Times New Roman" pitchFamily="18" charset="0"/>
              </a:rPr>
              <a:t>Nhưng nếu </a:t>
            </a:r>
            <a:r>
              <a:rPr lang="en-US" sz="2800">
                <a:solidFill>
                  <a:schemeClr val="bg1"/>
                </a:solidFill>
                <a:latin typeface="Times New Roman" pitchFamily="18" charset="0"/>
              </a:rPr>
              <a:t>trong các nước đó không có chính sách đầu tư phát triển tốt cho kinh tế quốc gia, chính sách về đối ngoại thì sẽ bị hàng nhập khẩu làm cho sản xuất trong nước khó khăn, sản xuất cổ truyền sẽ không phát triển được và có nguy cơ bị mai một.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nodePh="1">
                                  <p:stCondLst>
                                    <p:cond delay="0"/>
                                  </p:stCondLst>
                                  <p:endCondLst>
                                    <p:cond evt="begin" delay="0">
                                      <p:tn val="5"/>
                                    </p:cond>
                                  </p:endCondLst>
                                  <p:iterate type="lt">
                                    <p:tmPct val="5000"/>
                                  </p:iterate>
                                  <p:childTnLst>
                                    <p:set>
                                      <p:cBhvr>
                                        <p:cTn id="6" dur="1" fill="hold">
                                          <p:stCondLst>
                                            <p:cond delay="0"/>
                                          </p:stCondLst>
                                        </p:cTn>
                                        <p:tgtEl>
                                          <p:spTgt spid="25606"/>
                                        </p:tgtEl>
                                        <p:attrNameLst>
                                          <p:attrName>style.visibility</p:attrName>
                                        </p:attrNameLst>
                                      </p:cBhvr>
                                      <p:to>
                                        <p:strVal val="visible"/>
                                      </p:to>
                                    </p:set>
                                    <p:anim calcmode="lin" valueType="num">
                                      <p:cBhvr>
                                        <p:cTn id="7" dur="1000" fill="hold"/>
                                        <p:tgtEl>
                                          <p:spTgt spid="25606"/>
                                        </p:tgtEl>
                                        <p:attrNameLst>
                                          <p:attrName>ppt_w</p:attrName>
                                        </p:attrNameLst>
                                      </p:cBhvr>
                                      <p:tavLst>
                                        <p:tav tm="0">
                                          <p:val>
                                            <p:fltVal val="0"/>
                                          </p:val>
                                        </p:tav>
                                        <p:tav tm="100000">
                                          <p:val>
                                            <p:strVal val="#ppt_w"/>
                                          </p:val>
                                        </p:tav>
                                      </p:tavLst>
                                    </p:anim>
                                    <p:anim calcmode="lin" valueType="num">
                                      <p:cBhvr>
                                        <p:cTn id="8" dur="1000" fill="hold"/>
                                        <p:tgtEl>
                                          <p:spTgt spid="25606"/>
                                        </p:tgtEl>
                                        <p:attrNameLst>
                                          <p:attrName>ppt_h</p:attrName>
                                        </p:attrNameLst>
                                      </p:cBhvr>
                                      <p:tavLst>
                                        <p:tav tm="0">
                                          <p:val>
                                            <p:fltVal val="0"/>
                                          </p:val>
                                        </p:tav>
                                        <p:tav tm="100000">
                                          <p:val>
                                            <p:strVal val="#ppt_h"/>
                                          </p:val>
                                        </p:tav>
                                      </p:tavLst>
                                    </p:anim>
                                    <p:anim calcmode="lin" valueType="num">
                                      <p:cBhvr>
                                        <p:cTn id="9" dur="1000" fill="hold"/>
                                        <p:tgtEl>
                                          <p:spTgt spid="25606"/>
                                        </p:tgtEl>
                                        <p:attrNameLst>
                                          <p:attrName>style.rotation</p:attrName>
                                        </p:attrNameLst>
                                      </p:cBhvr>
                                      <p:tavLst>
                                        <p:tav tm="0">
                                          <p:val>
                                            <p:fltVal val="90"/>
                                          </p:val>
                                        </p:tav>
                                        <p:tav tm="100000">
                                          <p:val>
                                            <p:fltVal val="0"/>
                                          </p:val>
                                        </p:tav>
                                      </p:tavLst>
                                    </p:anim>
                                    <p:animEffect transition="in" filter="fade">
                                      <p:cBhvr>
                                        <p:cTn id="10" dur="1000"/>
                                        <p:tgtEl>
                                          <p:spTgt spid="25606"/>
                                        </p:tgtEl>
                                      </p:cBhvr>
                                    </p:animEffect>
                                  </p:childTnLst>
                                </p:cTn>
                              </p:par>
                              <p:par>
                                <p:cTn id="11" presetID="19" presetClass="exit" presetSubtype="10" repeatCount="indefinite" fill="hold" grpId="0" nodeType="withEffect">
                                  <p:stCondLst>
                                    <p:cond delay="0"/>
                                  </p:stCondLst>
                                  <p:childTnLst>
                                    <p:anim calcmode="lin" valueType="num">
                                      <p:cBhvr>
                                        <p:cTn id="12" dur="5000"/>
                                        <p:tgtEl>
                                          <p:spTgt spid="25611"/>
                                        </p:tgtEl>
                                        <p:attrNameLst>
                                          <p:attrName>ppt_h</p:attrName>
                                        </p:attrNameLst>
                                      </p:cBhvr>
                                      <p:tavLst>
                                        <p:tav tm="0">
                                          <p:val>
                                            <p:strVal val="ppt_h"/>
                                          </p:val>
                                        </p:tav>
                                        <p:tav tm="100000">
                                          <p:val>
                                            <p:strVal val="ppt_h"/>
                                          </p:val>
                                        </p:tav>
                                      </p:tavLst>
                                    </p:anim>
                                    <p:anim calcmode="lin" valueType="num">
                                      <p:cBhvr>
                                        <p:cTn id="13" dur="5000"/>
                                        <p:tgtEl>
                                          <p:spTgt spid="2561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4" dur="1" fill="hold">
                                          <p:stCondLst>
                                            <p:cond delay="4999"/>
                                          </p:stCondLst>
                                        </p:cTn>
                                        <p:tgtEl>
                                          <p:spTgt spid="256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grpId="0" nodeType="clickEffect">
                                  <p:stCondLst>
                                    <p:cond delay="0"/>
                                  </p:stCondLst>
                                  <p:childTnLst>
                                    <p:set>
                                      <p:cBhvr>
                                        <p:cTn id="18" dur="1" fill="hold">
                                          <p:stCondLst>
                                            <p:cond delay="0"/>
                                          </p:stCondLst>
                                        </p:cTn>
                                        <p:tgtEl>
                                          <p:spTgt spid="25614"/>
                                        </p:tgtEl>
                                        <p:attrNameLst>
                                          <p:attrName>style.visibility</p:attrName>
                                        </p:attrNameLst>
                                      </p:cBhvr>
                                      <p:to>
                                        <p:strVal val="visible"/>
                                      </p:to>
                                    </p:set>
                                    <p:animEffect transition="in" filter="wheel(4)">
                                      <p:cBhvr>
                                        <p:cTn id="19" dur="2000"/>
                                        <p:tgtEl>
                                          <p:spTgt spid="25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P spid="25611" grpId="0" animBg="1"/>
      <p:bldP spid="256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189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2362200"/>
            <a:ext cx="8915400" cy="4495800"/>
          </a:xfrm>
          <a:ln w="38100">
            <a:solidFill>
              <a:schemeClr val="accent5">
                <a:lumMod val="50000"/>
              </a:schemeClr>
            </a:solidFill>
            <a:prstDash val="sysDash"/>
          </a:ln>
        </p:spPr>
        <p:txBody>
          <a:bodyPr/>
          <a:lstStyle/>
          <a:p>
            <a:pPr eaLnBrk="1" hangingPunct="1">
              <a:buFontTx/>
              <a:buNone/>
              <a:defRPr/>
            </a:pPr>
            <a:r>
              <a:rPr lang="en-US" sz="2200" b="1" smtClean="0">
                <a:latin typeface="Times New Roman" pitchFamily="18" charset="0"/>
                <a:cs typeface="Times New Roman" pitchFamily="18" charset="0"/>
              </a:rPr>
              <a:t>+ </a:t>
            </a:r>
            <a:r>
              <a:rPr lang="en-US" sz="2200" b="1" i="1" smtClean="0">
                <a:latin typeface="Times New Roman" pitchFamily="18" charset="0"/>
                <a:cs typeface="Times New Roman" pitchFamily="18" charset="0"/>
              </a:rPr>
              <a:t>Thời cơ</a:t>
            </a:r>
            <a:r>
              <a:rPr lang="en-US" sz="2200" b="1" smtClean="0">
                <a:latin typeface="Times New Roman" pitchFamily="18" charset="0"/>
                <a:cs typeface="Times New Roman" pitchFamily="18" charset="0"/>
              </a:rPr>
              <a:t>: </a:t>
            </a:r>
            <a:r>
              <a:rPr lang="en-US" sz="2200" smtClean="0">
                <a:solidFill>
                  <a:schemeClr val="tx2"/>
                </a:solidFill>
                <a:latin typeface="Times New Roman" pitchFamily="18" charset="0"/>
                <a:cs typeface="Times New Roman" pitchFamily="18" charset="0"/>
              </a:rPr>
              <a:t>Có điều kiện hội nhập vào nền kinh tế hế giới và khu vực, có điều kiện rút ngắn khoảng cách với các nước phát triển; áp dụng thành tựu KH-KT vào sản xuất…</a:t>
            </a:r>
          </a:p>
          <a:p>
            <a:pPr eaLnBrk="1" hangingPunct="1">
              <a:buFontTx/>
              <a:buNone/>
              <a:defRPr/>
            </a:pPr>
            <a:r>
              <a:rPr lang="en-US" sz="2200" b="1" smtClean="0">
                <a:latin typeface="Times New Roman" pitchFamily="18" charset="0"/>
                <a:cs typeface="Times New Roman" pitchFamily="18" charset="0"/>
              </a:rPr>
              <a:t>+ </a:t>
            </a:r>
            <a:r>
              <a:rPr lang="en-US" sz="2200" b="1" i="1" smtClean="0">
                <a:latin typeface="Times New Roman" pitchFamily="18" charset="0"/>
                <a:cs typeface="Times New Roman" pitchFamily="18" charset="0"/>
              </a:rPr>
              <a:t>Thách thức</a:t>
            </a:r>
            <a:r>
              <a:rPr lang="en-US" sz="2200" b="1" smtClean="0">
                <a:latin typeface="Times New Roman" pitchFamily="18" charset="0"/>
                <a:cs typeface="Times New Roman" pitchFamily="18" charset="0"/>
              </a:rPr>
              <a:t>: </a:t>
            </a:r>
            <a:r>
              <a:rPr lang="en-US" sz="2200" smtClean="0">
                <a:solidFill>
                  <a:schemeClr val="tx2"/>
                </a:solidFill>
                <a:latin typeface="Times New Roman" pitchFamily="18" charset="0"/>
                <a:cs typeface="Times New Roman" pitchFamily="18" charset="0"/>
              </a:rPr>
              <a:t>Nếu không chớp thời cơ để phát triển sẽ tụt hậu; hội nhập sẽ dễ bị hòa tan.</a:t>
            </a:r>
          </a:p>
          <a:p>
            <a:pPr eaLnBrk="1" hangingPunct="1">
              <a:buFontTx/>
              <a:buNone/>
              <a:defRPr/>
            </a:pPr>
            <a:r>
              <a:rPr lang="en-US" sz="2200" b="1" smtClean="0">
                <a:latin typeface="Times New Roman" pitchFamily="18" charset="0"/>
                <a:cs typeface="Times New Roman" pitchFamily="18" charset="0"/>
              </a:rPr>
              <a:t>+ </a:t>
            </a:r>
            <a:r>
              <a:rPr lang="en-US" sz="2200" b="1" i="1" smtClean="0">
                <a:latin typeface="Times New Roman" pitchFamily="18" charset="0"/>
                <a:cs typeface="Times New Roman" pitchFamily="18" charset="0"/>
              </a:rPr>
              <a:t>Nhiệm vụ to lớn của ND ta</a:t>
            </a:r>
            <a:r>
              <a:rPr lang="en-US" sz="2200" b="1" smtClean="0">
                <a:latin typeface="Times New Roman" pitchFamily="18" charset="0"/>
                <a:cs typeface="Times New Roman" pitchFamily="18" charset="0"/>
              </a:rPr>
              <a:t>: </a:t>
            </a:r>
            <a:r>
              <a:rPr lang="en-US" sz="2200" smtClean="0">
                <a:solidFill>
                  <a:schemeClr val="tx2"/>
                </a:solidFill>
                <a:latin typeface="Times New Roman" pitchFamily="18" charset="0"/>
                <a:cs typeface="Times New Roman" pitchFamily="18" charset="0"/>
              </a:rPr>
              <a:t>phải dốc sức vào việc triển khai LLSX làm ra nhiều của cải để chiến thắng nghèo nàn và lạc hậu, đem lại ấm no, tự do cho ND – Bởi: mâu thuẫn nổi bật nhất của nước ta hiện nay là: giữa trình độ thấp kém của LLSX với yêu cầu rất cao của nền sản xuất hiện đại của CNXH và không ngừng nâng cao đời sống vật chất và văn hóa của ND.</a:t>
            </a:r>
          </a:p>
          <a:p>
            <a:pPr eaLnBrk="1" hangingPunct="1">
              <a:buFontTx/>
              <a:buNone/>
              <a:defRPr/>
            </a:pPr>
            <a:r>
              <a:rPr lang="en-US" sz="2200" b="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Tranh thủ thời cơ và vượt qua thách thức để xây dựng một nước Việt Nam dân giàu nước mạnh, xã hội công bằng dân chủ, văn minh…</a:t>
            </a:r>
            <a:endParaRPr lang="en-US" sz="2200" b="1">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 name="AutoShape 64"/>
          <p:cNvSpPr>
            <a:spLocks noChangeArrowheads="1"/>
          </p:cNvSpPr>
          <p:nvPr/>
        </p:nvSpPr>
        <p:spPr bwMode="auto">
          <a:xfrm rot="285818">
            <a:off x="2286000" y="11113"/>
            <a:ext cx="3978275" cy="1252537"/>
          </a:xfrm>
          <a:prstGeom prst="irregularSeal2">
            <a:avLst/>
          </a:prstGeom>
          <a:solidFill>
            <a:srgbClr val="FFFF00"/>
          </a:solidFill>
          <a:ln w="19050" cap="sq" algn="ctr">
            <a:solidFill>
              <a:srgbClr val="00A888"/>
            </a:solidFill>
            <a:miter lim="800000"/>
            <a:headEnd/>
            <a:tailEnd/>
          </a:ln>
          <a:effectLst>
            <a:outerShdw dist="35921" dir="2700000" algn="ctr" rotWithShape="0">
              <a:schemeClr val="bg2"/>
            </a:outerShdw>
          </a:effectLst>
        </p:spPr>
        <p:txBody>
          <a:bodyPr wrap="none" anchor="ctr"/>
          <a:lstStyle/>
          <a:p>
            <a:pPr eaLnBrk="0" hangingPunct="0">
              <a:defRPr/>
            </a:pPr>
            <a:endParaRPr lang="en-US">
              <a:cs typeface="+mn-cs"/>
            </a:endParaRPr>
          </a:p>
        </p:txBody>
      </p:sp>
      <p:sp>
        <p:nvSpPr>
          <p:cNvPr id="40964" name="WordArt 67"/>
          <p:cNvSpPr>
            <a:spLocks noChangeArrowheads="1" noChangeShapeType="1" noTextEdit="1"/>
          </p:cNvSpPr>
          <p:nvPr/>
        </p:nvSpPr>
        <p:spPr bwMode="auto">
          <a:xfrm rot="-466479">
            <a:off x="3429000" y="239713"/>
            <a:ext cx="1352550" cy="728662"/>
          </a:xfrm>
          <a:prstGeom prst="rect">
            <a:avLst/>
          </a:prstGeom>
        </p:spPr>
        <p:txBody>
          <a:bodyPr wrap="none" fromWordArt="1">
            <a:prstTxWarp prst="textWave1">
              <a:avLst>
                <a:gd name="adj1" fmla="val 13005"/>
                <a:gd name="adj2" fmla="val 0"/>
              </a:avLst>
            </a:prstTxWarp>
          </a:bodyPr>
          <a:lstStyle/>
          <a:p>
            <a:pPr algn="ctr"/>
            <a:r>
              <a:rPr lang="en-US" sz="3600" b="1" i="1" kern="10">
                <a:ln w="9525" cap="sq">
                  <a:noFill/>
                  <a:round/>
                  <a:headEnd/>
                  <a:tailEnd/>
                </a:ln>
                <a:solidFill>
                  <a:srgbClr val="0000FF"/>
                </a:solidFill>
                <a:effectLst>
                  <a:outerShdw dist="53882" dir="2700000" algn="ctr" rotWithShape="0">
                    <a:srgbClr val="C0C0C0">
                      <a:alpha val="79999"/>
                    </a:srgbClr>
                  </a:outerShdw>
                </a:effectLst>
                <a:latin typeface="Times New Roman"/>
                <a:cs typeface="Times New Roman"/>
              </a:rPr>
              <a:t>Bài tập 3:</a:t>
            </a:r>
          </a:p>
        </p:txBody>
      </p:sp>
      <p:sp>
        <p:nvSpPr>
          <p:cNvPr id="40965" name="Oval 14" descr="Copy of winxpap14"/>
          <p:cNvSpPr>
            <a:spLocks noChangeArrowheads="1"/>
          </p:cNvSpPr>
          <p:nvPr/>
        </p:nvSpPr>
        <p:spPr bwMode="auto">
          <a:xfrm>
            <a:off x="76200" y="152400"/>
            <a:ext cx="1447800" cy="990600"/>
          </a:xfrm>
          <a:prstGeom prst="ellipse">
            <a:avLst/>
          </a:prstGeom>
          <a:blipFill dpi="0" rotWithShape="1">
            <a:blip r:embed="rId2"/>
            <a:srcRect/>
            <a:stretch>
              <a:fillRect/>
            </a:stretch>
          </a:blipFill>
          <a:ln w="57150" cmpd="thickThin">
            <a:solidFill>
              <a:schemeClr val="tx2"/>
            </a:solidFill>
            <a:round/>
            <a:headEnd/>
            <a:tailEnd/>
          </a:ln>
        </p:spPr>
        <p:txBody>
          <a:bodyPr wrap="none" anchor="ctr"/>
          <a:lstStyle/>
          <a:p>
            <a:pPr eaLnBrk="0" hangingPunct="0"/>
            <a:endParaRPr lang="en-US"/>
          </a:p>
        </p:txBody>
      </p:sp>
      <p:sp>
        <p:nvSpPr>
          <p:cNvPr id="7" name="WordArt 11"/>
          <p:cNvSpPr>
            <a:spLocks noChangeArrowheads="1" noChangeShapeType="1" noTextEdit="1"/>
          </p:cNvSpPr>
          <p:nvPr/>
        </p:nvSpPr>
        <p:spPr bwMode="auto">
          <a:xfrm>
            <a:off x="533400" y="533400"/>
            <a:ext cx="838200" cy="381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00"/>
              </a:extrusionClr>
            </a:sp3d>
          </a:bodyPr>
          <a:lstStyle/>
          <a:p>
            <a:pPr algn="ctr"/>
            <a:r>
              <a:rPr lang="en-US" sz="3200" b="1" kern="10">
                <a:ln w="9525">
                  <a:round/>
                  <a:headEnd/>
                  <a:tailEnd/>
                </a:ln>
                <a:solidFill>
                  <a:srgbClr val="FF0000"/>
                </a:solidFill>
                <a:latin typeface="VNI-Helve"/>
              </a:rPr>
              <a:t>Lòch Söû 9</a:t>
            </a:r>
          </a:p>
        </p:txBody>
      </p:sp>
      <p:sp>
        <p:nvSpPr>
          <p:cNvPr id="9" name="Horizontal Scroll 8"/>
          <p:cNvSpPr/>
          <p:nvPr/>
        </p:nvSpPr>
        <p:spPr bwMode="auto">
          <a:xfrm>
            <a:off x="609600" y="990600"/>
            <a:ext cx="6934200" cy="1447800"/>
          </a:xfrm>
          <a:prstGeom prst="horizontalScroll">
            <a:avLst/>
          </a:prstGeom>
          <a:solidFill>
            <a:srgbClr val="FF0000"/>
          </a:solidFill>
          <a:ln w="19050" cap="sq" cmpd="sng" algn="ctr">
            <a:solidFill>
              <a:schemeClr val="tx1"/>
            </a:solidFill>
            <a:prstDash val="solid"/>
            <a:round/>
            <a:headEnd type="none" w="med" len="med"/>
            <a:tailEnd type="none" w="med" len="med"/>
          </a:ln>
          <a:effectLst>
            <a:outerShdw dist="35921" dir="2700000" algn="ctr" rotWithShape="0">
              <a:schemeClr val="bg2"/>
            </a:outerShdw>
          </a:effectLst>
        </p:spPr>
        <p:txBody>
          <a:bodyPr/>
          <a:lstStyle/>
          <a:p>
            <a:pPr eaLnBrk="0" hangingPunct="0">
              <a:defRPr/>
            </a:pPr>
            <a:r>
              <a:rPr lang="en-US" sz="2800" b="1">
                <a:solidFill>
                  <a:schemeClr val="tx2"/>
                </a:solidFill>
                <a:latin typeface="Times New Roman" pitchFamily="18" charset="0"/>
                <a:cs typeface="Times New Roman" pitchFamily="18" charset="0"/>
              </a:rPr>
              <a:t>Việt Nam đứng trước cơ hội và thách thức như thế nào? Nhiêm vụ của nhân dân ta?</a:t>
            </a:r>
            <a:endParaRPr lang="en-US" b="1">
              <a:solidFill>
                <a:schemeClr val="tx2"/>
              </a:solidFill>
              <a:latin typeface="Times New Roman" pitchFamily="18" charset="0"/>
              <a:cs typeface="Times New Roman" pitchFamily="18" charset="0"/>
            </a:endParaRPr>
          </a:p>
        </p:txBody>
      </p:sp>
      <p:sp>
        <p:nvSpPr>
          <p:cNvPr id="10" name="Right Arrow 9"/>
          <p:cNvSpPr/>
          <p:nvPr/>
        </p:nvSpPr>
        <p:spPr bwMode="auto">
          <a:xfrm>
            <a:off x="152400" y="5943600"/>
            <a:ext cx="304800" cy="304800"/>
          </a:xfrm>
          <a:prstGeom prst="rightArrow">
            <a:avLst/>
          </a:prstGeom>
          <a:solidFill>
            <a:schemeClr val="accent1"/>
          </a:solidFill>
          <a:ln w="19050" cap="sq" cmpd="sng" algn="ctr">
            <a:solidFill>
              <a:schemeClr val="tx1"/>
            </a:solidFill>
            <a:prstDash val="solid"/>
            <a:round/>
            <a:headEnd type="none" w="med" len="med"/>
            <a:tailEnd type="none" w="med" len="med"/>
          </a:ln>
          <a:effectLst>
            <a:outerShdw dist="35921" dir="2700000" algn="ctr" rotWithShape="0">
              <a:schemeClr val="bg2"/>
            </a:outerShdw>
          </a:effectLst>
        </p:spPr>
        <p:txBody>
          <a:bodyPr/>
          <a:lstStyle/>
          <a:p>
            <a:pPr eaLnBrk="0" hangingPunct="0">
              <a:defRPr/>
            </a:pPr>
            <a:endParaRPr lang="en-US">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xit" presetSubtype="10" repeatCount="indefinite" fill="hold" grpId="0" nodeType="withEffect">
                                  <p:stCondLst>
                                    <p:cond delay="0"/>
                                  </p:stCondLst>
                                  <p:childTnLst>
                                    <p:anim calcmode="lin" valueType="num">
                                      <p:cBhvr>
                                        <p:cTn id="6" dur="5000"/>
                                        <p:tgtEl>
                                          <p:spTgt spid="7"/>
                                        </p:tgtEl>
                                        <p:attrNameLst>
                                          <p:attrName>ppt_h</p:attrName>
                                        </p:attrNameLst>
                                      </p:cBhvr>
                                      <p:tavLst>
                                        <p:tav tm="0">
                                          <p:val>
                                            <p:strVal val="ppt_h"/>
                                          </p:val>
                                        </p:tav>
                                        <p:tav tm="100000">
                                          <p:val>
                                            <p:strVal val="ppt_h"/>
                                          </p:val>
                                        </p:tav>
                                      </p:tavLst>
                                    </p:anim>
                                    <p:anim calcmode="lin" valueType="num">
                                      <p:cBhvr>
                                        <p:cTn id="7" dur="5000"/>
                                        <p:tgtEl>
                                          <p:spTgt spid="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8" dur="1" fill="hold">
                                          <p:stCondLst>
                                            <p:cond delay="4999"/>
                                          </p:stCondLst>
                                        </p:cTn>
                                        <p:tgtEl>
                                          <p:spTgt spid="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ox(in)">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41986" name="Content Placeholder 2"/>
          <p:cNvSpPr>
            <a:spLocks noGrp="1"/>
          </p:cNvSpPr>
          <p:nvPr>
            <p:ph idx="1"/>
          </p:nvPr>
        </p:nvSpPr>
        <p:spPr>
          <a:xfrm>
            <a:off x="76200" y="3505200"/>
            <a:ext cx="8915400" cy="3048000"/>
          </a:xfrm>
          <a:ln w="38100">
            <a:solidFill>
              <a:srgbClr val="C00000"/>
            </a:solidFill>
            <a:prstDash val="sysDash"/>
          </a:ln>
        </p:spPr>
        <p:txBody>
          <a:bodyPr/>
          <a:lstStyle/>
          <a:p>
            <a:pPr algn="just" eaLnBrk="1" hangingPunct="1">
              <a:spcBef>
                <a:spcPct val="50000"/>
              </a:spcBef>
              <a:buFontTx/>
              <a:buNone/>
            </a:pPr>
            <a:r>
              <a:rPr lang="en-US" b="1" smtClean="0">
                <a:solidFill>
                  <a:srgbClr val="002060"/>
                </a:solidFill>
                <a:latin typeface="Times New Roman" pitchFamily="18" charset="0"/>
              </a:rPr>
              <a:t>*Việt nam đã có những bước phát triển để hội nhập với xu thế chung là:</a:t>
            </a:r>
          </a:p>
          <a:p>
            <a:pPr algn="just" eaLnBrk="1" hangingPunct="1">
              <a:spcBef>
                <a:spcPct val="50000"/>
              </a:spcBef>
              <a:buFontTx/>
              <a:buNone/>
            </a:pPr>
            <a:r>
              <a:rPr lang="en-US" b="1" smtClean="0">
                <a:solidFill>
                  <a:srgbClr val="C00000"/>
                </a:solidFill>
                <a:latin typeface="Times New Roman" pitchFamily="18" charset="0"/>
              </a:rPr>
              <a:t>- </a:t>
            </a:r>
            <a:r>
              <a:rPr lang="en-US" sz="2800" b="1" smtClean="0">
                <a:solidFill>
                  <a:srgbClr val="C00000"/>
                </a:solidFill>
                <a:latin typeface="Times New Roman" pitchFamily="18" charset="0"/>
              </a:rPr>
              <a:t>Tiến hành công nghiệp hoá, hiện đại hoá đất nước.</a:t>
            </a:r>
          </a:p>
          <a:p>
            <a:pPr algn="just" eaLnBrk="1" hangingPunct="1">
              <a:spcBef>
                <a:spcPct val="50000"/>
              </a:spcBef>
              <a:buFontTx/>
              <a:buNone/>
            </a:pPr>
            <a:r>
              <a:rPr lang="en-US" sz="2800" smtClean="0">
                <a:solidFill>
                  <a:srgbClr val="C00000"/>
                </a:solidFill>
              </a:rPr>
              <a:t>- </a:t>
            </a:r>
            <a:r>
              <a:rPr lang="en-US" sz="2800" b="1" smtClean="0">
                <a:solidFill>
                  <a:srgbClr val="C00000"/>
                </a:solidFill>
                <a:latin typeface="Times New Roman" pitchFamily="18" charset="0"/>
              </a:rPr>
              <a:t>Thực hiện đường lối đổi mới đất nước…</a:t>
            </a:r>
          </a:p>
        </p:txBody>
      </p:sp>
      <p:sp>
        <p:nvSpPr>
          <p:cNvPr id="4" name="Horizontal Scroll 3"/>
          <p:cNvSpPr/>
          <p:nvPr/>
        </p:nvSpPr>
        <p:spPr bwMode="auto">
          <a:xfrm>
            <a:off x="2743200" y="152400"/>
            <a:ext cx="3352800" cy="1371600"/>
          </a:xfrm>
          <a:prstGeom prst="horizontalScroll">
            <a:avLst/>
          </a:prstGeom>
          <a:solidFill>
            <a:srgbClr val="002060"/>
          </a:solidFill>
          <a:ln w="19050" cap="sq" cmpd="sng" algn="ctr">
            <a:solidFill>
              <a:schemeClr val="tx1"/>
            </a:solidFill>
            <a:prstDash val="solid"/>
            <a:round/>
            <a:headEnd type="none" w="med" len="med"/>
            <a:tailEnd type="none" w="med" len="med"/>
          </a:ln>
          <a:effectLst>
            <a:outerShdw dist="35921" dir="2700000" algn="ctr" rotWithShape="0">
              <a:schemeClr val="bg2"/>
            </a:outerShdw>
          </a:effectLst>
        </p:spPr>
        <p:txBody>
          <a:bodyPr/>
          <a:lstStyle/>
          <a:p>
            <a:pPr eaLnBrk="0" hangingPunct="0">
              <a:defRPr/>
            </a:pPr>
            <a:r>
              <a:rPr lang="en-US" sz="2800" b="1" dirty="0" err="1">
                <a:effectLst>
                  <a:outerShdw blurRad="38100" dist="38100" dir="2700000" algn="tl">
                    <a:srgbClr val="000000">
                      <a:alpha val="43137"/>
                    </a:srgbClr>
                  </a:outerShdw>
                </a:effectLst>
                <a:latin typeface="Times New Roman" pitchFamily="18" charset="0"/>
                <a:cs typeface="Times New Roman" pitchFamily="18" charset="0"/>
              </a:rPr>
              <a:t>PHIẾU</a:t>
            </a:r>
            <a:r>
              <a:rPr lang="en-US" sz="2800" b="1" dirty="0">
                <a:effectLst>
                  <a:outerShdw blurRad="38100" dist="38100" dir="2700000" algn="tl">
                    <a:srgbClr val="000000">
                      <a:alpha val="43137"/>
                    </a:srgbClr>
                  </a:outerShdw>
                </a:effectLst>
                <a:latin typeface="Times New Roman" pitchFamily="18" charset="0"/>
                <a:cs typeface="Times New Roman" pitchFamily="18" charset="0"/>
              </a:rPr>
              <a:t> </a:t>
            </a:r>
            <a:r>
              <a:rPr lang="en-US" sz="2800" b="1" dirty="0" err="1">
                <a:effectLst>
                  <a:outerShdw blurRad="38100" dist="38100" dir="2700000" algn="tl">
                    <a:srgbClr val="000000">
                      <a:alpha val="43137"/>
                    </a:srgbClr>
                  </a:outerShdw>
                </a:effectLst>
                <a:latin typeface="Times New Roman" pitchFamily="18" charset="0"/>
                <a:cs typeface="Times New Roman" pitchFamily="18" charset="0"/>
              </a:rPr>
              <a:t>HỌC</a:t>
            </a:r>
            <a:r>
              <a:rPr lang="en-US" sz="2800" b="1" dirty="0">
                <a:effectLst>
                  <a:outerShdw blurRad="38100" dist="38100" dir="2700000" algn="tl">
                    <a:srgbClr val="000000">
                      <a:alpha val="43137"/>
                    </a:srgbClr>
                  </a:outerShdw>
                </a:effectLst>
                <a:latin typeface="Times New Roman" pitchFamily="18" charset="0"/>
                <a:cs typeface="Times New Roman" pitchFamily="18" charset="0"/>
              </a:rPr>
              <a:t> </a:t>
            </a:r>
            <a:r>
              <a:rPr lang="en-US" sz="2800" b="1" dirty="0" err="1">
                <a:effectLst>
                  <a:outerShdw blurRad="38100" dist="38100" dir="2700000" algn="tl">
                    <a:srgbClr val="000000">
                      <a:alpha val="43137"/>
                    </a:srgbClr>
                  </a:outerShdw>
                </a:effectLst>
                <a:latin typeface="Times New Roman" pitchFamily="18" charset="0"/>
                <a:cs typeface="Times New Roman" pitchFamily="18" charset="0"/>
              </a:rPr>
              <a:t>TẬP</a:t>
            </a:r>
            <a:endParaRPr lang="en-US" sz="2800" b="1" dirty="0">
              <a:effectLst>
                <a:outerShdw blurRad="38100" dist="38100" dir="2700000" algn="tl">
                  <a:srgbClr val="000000">
                    <a:alpha val="43137"/>
                  </a:srgbClr>
                </a:outerShdw>
              </a:effectLst>
              <a:latin typeface="Times New Roman" pitchFamily="18" charset="0"/>
              <a:cs typeface="Times New Roman" pitchFamily="18" charset="0"/>
            </a:endParaRPr>
          </a:p>
          <a:p>
            <a:pPr algn="ctr" eaLnBrk="0" hangingPunct="0">
              <a:defRPr/>
            </a:pPr>
            <a:r>
              <a:rPr lang="en-US" sz="2800" b="1" dirty="0">
                <a:effectLst>
                  <a:outerShdw blurRad="38100" dist="38100" dir="2700000" algn="tl">
                    <a:srgbClr val="000000">
                      <a:alpha val="43137"/>
                    </a:srgbClr>
                  </a:outerShdw>
                </a:effectLst>
                <a:latin typeface="Times New Roman" pitchFamily="18" charset="0"/>
                <a:cs typeface="Times New Roman" pitchFamily="18" charset="0"/>
              </a:rPr>
              <a:t>(2 </a:t>
            </a:r>
            <a:r>
              <a:rPr lang="en-US" sz="2800" b="1" dirty="0" err="1">
                <a:effectLst>
                  <a:outerShdw blurRad="38100" dist="38100" dir="2700000" algn="tl">
                    <a:srgbClr val="000000">
                      <a:alpha val="43137"/>
                    </a:srgbClr>
                  </a:outerShdw>
                </a:effectLst>
                <a:latin typeface="Times New Roman" pitchFamily="18" charset="0"/>
                <a:cs typeface="Times New Roman" pitchFamily="18" charset="0"/>
              </a:rPr>
              <a:t>phút</a:t>
            </a:r>
            <a:r>
              <a:rPr lang="en-US" sz="2800" b="1" dirty="0">
                <a:effectLst>
                  <a:outerShdw blurRad="38100" dist="38100" dir="2700000" algn="tl">
                    <a:srgbClr val="000000">
                      <a:alpha val="43137"/>
                    </a:srgbClr>
                  </a:outerShdw>
                </a:effectLst>
                <a:latin typeface="Times New Roman" pitchFamily="18" charset="0"/>
                <a:cs typeface="Times New Roman" pitchFamily="18" charset="0"/>
              </a:rPr>
              <a:t>)</a:t>
            </a:r>
            <a:endParaRPr lang="en-US" sz="24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1988" name="Oval 9" descr="Copy of winxpap14"/>
          <p:cNvSpPr>
            <a:spLocks noChangeArrowheads="1"/>
          </p:cNvSpPr>
          <p:nvPr/>
        </p:nvSpPr>
        <p:spPr bwMode="auto">
          <a:xfrm>
            <a:off x="76200" y="76200"/>
            <a:ext cx="1981200" cy="1358900"/>
          </a:xfrm>
          <a:prstGeom prst="ellipse">
            <a:avLst/>
          </a:prstGeom>
          <a:blipFill dpi="0" rotWithShape="1">
            <a:blip r:embed="rId2"/>
            <a:srcRect/>
            <a:stretch>
              <a:fillRect/>
            </a:stretch>
          </a:blipFill>
          <a:ln w="57150" cmpd="thickThin">
            <a:solidFill>
              <a:schemeClr val="tx2"/>
            </a:solidFill>
            <a:round/>
            <a:headEnd/>
            <a:tailEnd/>
          </a:ln>
        </p:spPr>
        <p:txBody>
          <a:bodyPr wrap="none" anchor="ctr"/>
          <a:lstStyle/>
          <a:p>
            <a:pPr eaLnBrk="0" hangingPunct="0"/>
            <a:endParaRPr lang="en-US"/>
          </a:p>
        </p:txBody>
      </p:sp>
      <p:sp>
        <p:nvSpPr>
          <p:cNvPr id="6" name="WordArt 11"/>
          <p:cNvSpPr>
            <a:spLocks noChangeArrowheads="1" noChangeShapeType="1" noTextEdit="1"/>
          </p:cNvSpPr>
          <p:nvPr/>
        </p:nvSpPr>
        <p:spPr bwMode="auto">
          <a:xfrm>
            <a:off x="609600" y="609600"/>
            <a:ext cx="838200" cy="381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00"/>
              </a:extrusionClr>
            </a:sp3d>
          </a:bodyPr>
          <a:lstStyle/>
          <a:p>
            <a:pPr algn="ctr"/>
            <a:r>
              <a:rPr lang="en-US" sz="3200" b="1" kern="10">
                <a:ln w="9525">
                  <a:round/>
                  <a:headEnd/>
                  <a:tailEnd/>
                </a:ln>
                <a:solidFill>
                  <a:srgbClr val="FF0000"/>
                </a:solidFill>
                <a:latin typeface="VNI-Helve"/>
              </a:rPr>
              <a:t>Lòch Söû 9</a:t>
            </a:r>
          </a:p>
        </p:txBody>
      </p:sp>
      <p:sp>
        <p:nvSpPr>
          <p:cNvPr id="7" name="Explosion 1 6"/>
          <p:cNvSpPr/>
          <p:nvPr/>
        </p:nvSpPr>
        <p:spPr bwMode="auto">
          <a:xfrm>
            <a:off x="76200" y="1295400"/>
            <a:ext cx="8915400" cy="2057400"/>
          </a:xfrm>
          <a:prstGeom prst="irregularSeal1">
            <a:avLst/>
          </a:prstGeom>
          <a:solidFill>
            <a:schemeClr val="accent6">
              <a:lumMod val="60000"/>
              <a:lumOff val="40000"/>
            </a:schemeClr>
          </a:solidFill>
          <a:ln w="19050" cap="sq" cmpd="sng" algn="ctr">
            <a:solidFill>
              <a:schemeClr val="tx1"/>
            </a:solidFill>
            <a:prstDash val="solid"/>
            <a:round/>
            <a:headEnd type="none" w="med" len="med"/>
            <a:tailEnd type="none" w="med" len="med"/>
          </a:ln>
          <a:effectLst>
            <a:outerShdw dist="35921" dir="2700000" algn="ctr" rotWithShape="0">
              <a:schemeClr val="bg2"/>
            </a:outerShdw>
          </a:effectLst>
        </p:spPr>
        <p:txBody>
          <a:bodyPr/>
          <a:lstStyle/>
          <a:p>
            <a:pPr eaLnBrk="0" hangingPunct="0">
              <a:defRPr/>
            </a:pPr>
            <a:r>
              <a:rPr lang="en-US" sz="2400" b="1">
                <a:solidFill>
                  <a:srgbClr val="002060"/>
                </a:solidFill>
                <a:latin typeface="Times New Roman" pitchFamily="18" charset="0"/>
                <a:cs typeface="+mn-cs"/>
              </a:rPr>
              <a:t>Việt nam đã có những bước phát triển để hội nhập với xu thế chung? </a:t>
            </a:r>
            <a:endParaRPr lang="en-US" sz="2400">
              <a:solidFill>
                <a:srgbClr val="002060"/>
              </a:solidFill>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xit" presetSubtype="10" repeatCount="indefinite" fill="hold" grpId="0" nodeType="withEffect">
                                  <p:stCondLst>
                                    <p:cond delay="0"/>
                                  </p:stCondLst>
                                  <p:childTnLst>
                                    <p:anim calcmode="lin" valueType="num">
                                      <p:cBhvr>
                                        <p:cTn id="6" dur="5000"/>
                                        <p:tgtEl>
                                          <p:spTgt spid="6"/>
                                        </p:tgtEl>
                                        <p:attrNameLst>
                                          <p:attrName>ppt_h</p:attrName>
                                        </p:attrNameLst>
                                      </p:cBhvr>
                                      <p:tavLst>
                                        <p:tav tm="0">
                                          <p:val>
                                            <p:strVal val="ppt_h"/>
                                          </p:val>
                                        </p:tav>
                                        <p:tav tm="100000">
                                          <p:val>
                                            <p:strVal val="ppt_h"/>
                                          </p:val>
                                        </p:tav>
                                      </p:tavLst>
                                    </p:anim>
                                    <p:anim calcmode="lin" valueType="num">
                                      <p:cBhvr>
                                        <p:cTn id="7" dur="5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8" dur="1" fill="hold">
                                          <p:stCondLst>
                                            <p:cond delay="4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0" y="109538"/>
            <a:ext cx="9144000" cy="6748462"/>
            <a:chOff x="144" y="0"/>
            <a:chExt cx="5616" cy="4176"/>
          </a:xfrm>
        </p:grpSpPr>
        <p:sp>
          <p:nvSpPr>
            <p:cNvPr id="43010" name="Rectangle 5"/>
            <p:cNvSpPr>
              <a:spLocks noChangeArrowheads="1"/>
            </p:cNvSpPr>
            <p:nvPr/>
          </p:nvSpPr>
          <p:spPr bwMode="auto">
            <a:xfrm>
              <a:off x="144" y="0"/>
              <a:ext cx="5616" cy="4176"/>
            </a:xfrm>
            <a:prstGeom prst="rect">
              <a:avLst/>
            </a:prstGeom>
            <a:solidFill>
              <a:schemeClr val="accent1"/>
            </a:solidFill>
            <a:ln w="9525" algn="ctr">
              <a:solidFill>
                <a:schemeClr val="bg2"/>
              </a:solidFill>
              <a:miter lim="800000"/>
              <a:headEnd/>
              <a:tailEnd/>
            </a:ln>
          </p:spPr>
          <p:txBody>
            <a:bodyPr wrap="none" anchor="ctr"/>
            <a:lstStyle/>
            <a:p>
              <a:pPr eaLnBrk="0" hangingPunct="0"/>
              <a:endParaRPr lang="en-US"/>
            </a:p>
          </p:txBody>
        </p:sp>
        <p:grpSp>
          <p:nvGrpSpPr>
            <p:cNvPr id="43011" name="Group 6"/>
            <p:cNvGrpSpPr>
              <a:grpSpLocks/>
            </p:cNvGrpSpPr>
            <p:nvPr/>
          </p:nvGrpSpPr>
          <p:grpSpPr bwMode="auto">
            <a:xfrm>
              <a:off x="276" y="115"/>
              <a:ext cx="5367" cy="3930"/>
              <a:chOff x="228" y="175"/>
              <a:chExt cx="5367" cy="3930"/>
            </a:xfrm>
          </p:grpSpPr>
          <p:pic>
            <p:nvPicPr>
              <p:cNvPr id="43012" name="Picture 7"/>
              <p:cNvPicPr>
                <a:picLocks noChangeAspect="1" noChangeArrowheads="1"/>
              </p:cNvPicPr>
              <p:nvPr/>
            </p:nvPicPr>
            <p:blipFill>
              <a:blip r:embed="rId2">
                <a:lum contrast="18000"/>
              </a:blip>
              <a:srcRect/>
              <a:stretch>
                <a:fillRect/>
              </a:stretch>
            </p:blipFill>
            <p:spPr bwMode="auto">
              <a:xfrm>
                <a:off x="228" y="432"/>
                <a:ext cx="5350" cy="3673"/>
              </a:xfrm>
              <a:prstGeom prst="rect">
                <a:avLst/>
              </a:prstGeom>
              <a:solidFill>
                <a:schemeClr val="accent1"/>
              </a:solidFill>
              <a:ln w="9525">
                <a:noFill/>
                <a:miter lim="800000"/>
                <a:headEnd/>
                <a:tailEnd/>
              </a:ln>
            </p:spPr>
          </p:pic>
          <p:sp>
            <p:nvSpPr>
              <p:cNvPr id="162824" name="Text Box 8"/>
              <p:cNvSpPr txBox="1">
                <a:spLocks noChangeArrowheads="1"/>
              </p:cNvSpPr>
              <p:nvPr/>
            </p:nvSpPr>
            <p:spPr bwMode="auto">
              <a:xfrm>
                <a:off x="228" y="175"/>
                <a:ext cx="5367" cy="283"/>
              </a:xfrm>
              <a:prstGeom prst="rect">
                <a:avLst/>
              </a:prstGeom>
              <a:gradFill rotWithShape="1">
                <a:gsLst>
                  <a:gs pos="0">
                    <a:schemeClr val="accent2"/>
                  </a:gs>
                  <a:gs pos="50000">
                    <a:srgbClr val="8585FF"/>
                  </a:gs>
                  <a:gs pos="100000">
                    <a:schemeClr val="accent2"/>
                  </a:gs>
                </a:gsLst>
                <a:lin ang="5400000" scaled="1"/>
              </a:gradFill>
              <a:ln w="9525" algn="ctr">
                <a:noFill/>
                <a:miter lim="800000"/>
                <a:headEnd/>
                <a:tailEnd/>
              </a:ln>
              <a:effectLst/>
            </p:spPr>
            <p:txBody>
              <a:bodyPr>
                <a:spAutoFit/>
              </a:bodyPr>
              <a:lstStyle/>
              <a:p>
                <a:pPr algn="ctr">
                  <a:spcBef>
                    <a:spcPct val="50000"/>
                  </a:spcBef>
                  <a:defRPr/>
                </a:pPr>
                <a:r>
                  <a:rPr lang="en-US" sz="2400" b="1">
                    <a:solidFill>
                      <a:schemeClr val="bg1"/>
                    </a:solidFill>
                    <a:effectLst>
                      <a:outerShdw blurRad="38100" dist="38100" dir="2700000" algn="tl">
                        <a:srgbClr val="FFFFFF"/>
                      </a:outerShdw>
                    </a:effectLst>
                    <a:latin typeface="Times New Roman" pitchFamily="18" charset="0"/>
                    <a:cs typeface="+mn-cs"/>
                  </a:rPr>
                  <a:t>Việt Nam</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4034" name="Rectangle 10"/>
          <p:cNvSpPr>
            <a:spLocks noChangeArrowheads="1"/>
          </p:cNvSpPr>
          <p:nvPr/>
        </p:nvSpPr>
        <p:spPr bwMode="auto">
          <a:xfrm>
            <a:off x="228600" y="3505200"/>
            <a:ext cx="8610600" cy="2438400"/>
          </a:xfrm>
          <a:prstGeom prst="rect">
            <a:avLst/>
          </a:prstGeom>
          <a:noFill/>
          <a:ln w="28575">
            <a:solidFill>
              <a:srgbClr val="0000FF"/>
            </a:solidFill>
            <a:miter lim="800000"/>
            <a:headEnd/>
            <a:tailEnd/>
          </a:ln>
        </p:spPr>
        <p:txBody>
          <a:bodyPr wrap="none" anchor="ctr"/>
          <a:lstStyle/>
          <a:p>
            <a:pPr algn="just" eaLnBrk="0" hangingPunct="0">
              <a:spcBef>
                <a:spcPct val="50000"/>
              </a:spcBef>
            </a:pPr>
            <a:r>
              <a:rPr lang="en-US" sz="2800" b="1">
                <a:solidFill>
                  <a:srgbClr val="A50021"/>
                </a:solidFill>
                <a:latin typeface="Times New Roman" pitchFamily="18" charset="0"/>
              </a:rPr>
              <a:t>Câu hỏi 1: Em hãy nêu nội dung chủ yếu </a:t>
            </a:r>
          </a:p>
          <a:p>
            <a:pPr algn="just" eaLnBrk="0" hangingPunct="0">
              <a:spcBef>
                <a:spcPct val="50000"/>
              </a:spcBef>
            </a:pPr>
            <a:r>
              <a:rPr lang="en-US" sz="2800" b="1">
                <a:solidFill>
                  <a:srgbClr val="A50021"/>
                </a:solidFill>
                <a:latin typeface="Times New Roman" pitchFamily="18" charset="0"/>
              </a:rPr>
              <a:t>của lịch sử thế giới từ sau năm 1945 đến nay?</a:t>
            </a:r>
          </a:p>
          <a:p>
            <a:pPr algn="just" eaLnBrk="0" hangingPunct="0">
              <a:spcBef>
                <a:spcPct val="50000"/>
              </a:spcBef>
            </a:pPr>
            <a:r>
              <a:rPr lang="en-US" sz="2800" b="1">
                <a:solidFill>
                  <a:srgbClr val="A50021"/>
                </a:solidFill>
                <a:latin typeface="Times New Roman" pitchFamily="18" charset="0"/>
              </a:rPr>
              <a:t>Câu hỏi 2: Xu thế phát triển của thế giới hiện nay là gì?</a:t>
            </a:r>
          </a:p>
          <a:p>
            <a:pPr algn="just" eaLnBrk="0" hangingPunct="0">
              <a:spcBef>
                <a:spcPct val="50000"/>
              </a:spcBef>
            </a:pPr>
            <a:endParaRPr lang="en-US" b="1">
              <a:solidFill>
                <a:srgbClr val="A50021"/>
              </a:solidFill>
              <a:latin typeface="Times New Roman" pitchFamily="18" charset="0"/>
            </a:endParaRPr>
          </a:p>
        </p:txBody>
      </p:sp>
      <p:sp>
        <p:nvSpPr>
          <p:cNvPr id="44035" name="Oval 21" descr="Copy of winxpap14"/>
          <p:cNvSpPr>
            <a:spLocks noChangeArrowheads="1"/>
          </p:cNvSpPr>
          <p:nvPr/>
        </p:nvSpPr>
        <p:spPr bwMode="auto">
          <a:xfrm>
            <a:off x="228600" y="304800"/>
            <a:ext cx="1981200" cy="1358900"/>
          </a:xfrm>
          <a:prstGeom prst="ellipse">
            <a:avLst/>
          </a:prstGeom>
          <a:blipFill dpi="0" rotWithShape="1">
            <a:blip r:embed="rId2"/>
            <a:srcRect/>
            <a:stretch>
              <a:fillRect/>
            </a:stretch>
          </a:blipFill>
          <a:ln w="57150" cmpd="thickThin">
            <a:solidFill>
              <a:schemeClr val="tx2"/>
            </a:solidFill>
            <a:round/>
            <a:headEnd/>
            <a:tailEnd/>
          </a:ln>
        </p:spPr>
        <p:txBody>
          <a:bodyPr wrap="none" anchor="ctr"/>
          <a:lstStyle/>
          <a:p>
            <a:pPr eaLnBrk="0" hangingPunct="0"/>
            <a:endParaRPr lang="en-US"/>
          </a:p>
        </p:txBody>
      </p:sp>
      <p:sp>
        <p:nvSpPr>
          <p:cNvPr id="26646" name="WordArt 22"/>
          <p:cNvSpPr>
            <a:spLocks noChangeArrowheads="1" noChangeShapeType="1" noTextEdit="1"/>
          </p:cNvSpPr>
          <p:nvPr/>
        </p:nvSpPr>
        <p:spPr bwMode="auto">
          <a:xfrm>
            <a:off x="762000" y="762000"/>
            <a:ext cx="838200" cy="3810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00"/>
              </a:extrusionClr>
            </a:sp3d>
          </a:bodyPr>
          <a:lstStyle/>
          <a:p>
            <a:pPr algn="ctr"/>
            <a:r>
              <a:rPr lang="en-US" sz="3200" b="1" kern="10">
                <a:ln w="9525">
                  <a:round/>
                  <a:headEnd/>
                  <a:tailEnd/>
                </a:ln>
                <a:solidFill>
                  <a:srgbClr val="FF0000"/>
                </a:solidFill>
                <a:latin typeface="VNI-Helve"/>
              </a:rPr>
              <a:t>Lòch Söû 9</a:t>
            </a:r>
          </a:p>
        </p:txBody>
      </p:sp>
      <p:pic>
        <p:nvPicPr>
          <p:cNvPr id="44037" name="Picture 23" descr="Earth-16-june"/>
          <p:cNvPicPr>
            <a:picLocks noChangeAspect="1" noChangeArrowheads="1" noCrop="1"/>
          </p:cNvPicPr>
          <p:nvPr/>
        </p:nvPicPr>
        <p:blipFill>
          <a:blip r:embed="rId3"/>
          <a:srcRect/>
          <a:stretch>
            <a:fillRect/>
          </a:stretch>
        </p:blipFill>
        <p:spPr bwMode="auto">
          <a:xfrm>
            <a:off x="7467600" y="533400"/>
            <a:ext cx="533400" cy="533400"/>
          </a:xfrm>
          <a:prstGeom prst="rect">
            <a:avLst/>
          </a:prstGeom>
          <a:noFill/>
          <a:ln w="9525">
            <a:noFill/>
            <a:miter lim="800000"/>
            <a:headEnd/>
            <a:tailEnd/>
          </a:ln>
        </p:spPr>
      </p:pic>
      <p:sp>
        <p:nvSpPr>
          <p:cNvPr id="26648" name="AutoShape 24"/>
          <p:cNvSpPr>
            <a:spLocks noChangeArrowheads="1"/>
          </p:cNvSpPr>
          <p:nvPr/>
        </p:nvSpPr>
        <p:spPr bwMode="auto">
          <a:xfrm>
            <a:off x="1828800" y="1143000"/>
            <a:ext cx="4495800" cy="1600200"/>
          </a:xfrm>
          <a:prstGeom prst="ellipseRibbon2">
            <a:avLst>
              <a:gd name="adj1" fmla="val 35417"/>
              <a:gd name="adj2" fmla="val 63565"/>
              <a:gd name="adj3" fmla="val 3125"/>
            </a:avLst>
          </a:prstGeom>
          <a:solidFill>
            <a:srgbClr val="FEF9B8"/>
          </a:solidFill>
          <a:ln w="19050" cap="sq">
            <a:solidFill>
              <a:schemeClr val="hlink"/>
            </a:solidFill>
            <a:round/>
            <a:headEnd/>
            <a:tailEnd/>
          </a:ln>
          <a:effectLst>
            <a:outerShdw dist="35921" dir="2700000" algn="ctr" rotWithShape="0">
              <a:schemeClr val="bg2"/>
            </a:outerShdw>
          </a:effectLst>
        </p:spPr>
        <p:txBody>
          <a:bodyPr wrap="none" anchor="ctr"/>
          <a:lstStyle/>
          <a:p>
            <a:pPr algn="ctr" eaLnBrk="0" hangingPunct="0">
              <a:defRPr/>
            </a:pPr>
            <a:endParaRPr lang="en-US" sz="3600" b="1" i="1">
              <a:latin typeface="Times New Roman" pitchFamily="18" charset="0"/>
              <a:cs typeface="+mn-cs"/>
            </a:endParaRPr>
          </a:p>
        </p:txBody>
      </p:sp>
      <p:sp>
        <p:nvSpPr>
          <p:cNvPr id="26649" name="WordArt 25"/>
          <p:cNvSpPr>
            <a:spLocks noChangeArrowheads="1" noChangeShapeType="1" noTextEdit="1"/>
          </p:cNvSpPr>
          <p:nvPr/>
        </p:nvSpPr>
        <p:spPr bwMode="auto">
          <a:xfrm>
            <a:off x="2743200" y="1143000"/>
            <a:ext cx="2590800" cy="854075"/>
          </a:xfrm>
          <a:prstGeom prst="rect">
            <a:avLst/>
          </a:prstGeom>
        </p:spPr>
        <p:txBody>
          <a:bodyPr wrap="none" fromWordArt="1">
            <a:prstTxWarp prst="textPlain">
              <a:avLst>
                <a:gd name="adj" fmla="val 50000"/>
              </a:avLst>
            </a:prstTxWarp>
          </a:bodyPr>
          <a:lstStyle/>
          <a:p>
            <a:pPr algn="ctr"/>
            <a:r>
              <a:rPr lang="en-US" sz="3600" b="1" kern="10" spc="-360">
                <a:ln w="12700" cap="sq">
                  <a:solidFill>
                    <a:srgbClr val="000099"/>
                  </a:solidFill>
                  <a:round/>
                  <a:headEnd/>
                  <a:tailEnd/>
                </a:ln>
                <a:solidFill>
                  <a:srgbClr val="33CCFF"/>
                </a:solidFill>
                <a:effectLst>
                  <a:outerShdw dist="125724" dir="18900000" algn="ctr" rotWithShape="0">
                    <a:srgbClr val="000099"/>
                  </a:outerShdw>
                </a:effectLst>
                <a:latin typeface="Times New Roman"/>
                <a:cs typeface="Times New Roman"/>
              </a:rPr>
              <a:t>Củng cố</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48"/>
                                        </p:tgtEl>
                                        <p:attrNameLst>
                                          <p:attrName>style.visibility</p:attrName>
                                        </p:attrNameLst>
                                      </p:cBhvr>
                                      <p:to>
                                        <p:strVal val="visible"/>
                                      </p:to>
                                    </p:set>
                                    <p:animEffect transition="in" filter="diamond(in)">
                                      <p:cBhvr>
                                        <p:cTn id="7" dur="2000"/>
                                        <p:tgtEl>
                                          <p:spTgt spid="26648"/>
                                        </p:tgtEl>
                                      </p:cBhvr>
                                    </p:animEffect>
                                  </p:childTnLst>
                                </p:cTn>
                              </p:par>
                              <p:par>
                                <p:cTn id="8" presetID="53" presetClass="entr" presetSubtype="0" fill="hold" grpId="0" nodeType="withEffect">
                                  <p:stCondLst>
                                    <p:cond delay="0"/>
                                  </p:stCondLst>
                                  <p:childTnLst>
                                    <p:set>
                                      <p:cBhvr>
                                        <p:cTn id="9" dur="1" fill="hold">
                                          <p:stCondLst>
                                            <p:cond delay="0"/>
                                          </p:stCondLst>
                                        </p:cTn>
                                        <p:tgtEl>
                                          <p:spTgt spid="26649"/>
                                        </p:tgtEl>
                                        <p:attrNameLst>
                                          <p:attrName>style.visibility</p:attrName>
                                        </p:attrNameLst>
                                      </p:cBhvr>
                                      <p:to>
                                        <p:strVal val="visible"/>
                                      </p:to>
                                    </p:set>
                                    <p:anim calcmode="lin" valueType="num">
                                      <p:cBhvr>
                                        <p:cTn id="10" dur="500" fill="hold"/>
                                        <p:tgtEl>
                                          <p:spTgt spid="26649"/>
                                        </p:tgtEl>
                                        <p:attrNameLst>
                                          <p:attrName>ppt_w</p:attrName>
                                        </p:attrNameLst>
                                      </p:cBhvr>
                                      <p:tavLst>
                                        <p:tav tm="0">
                                          <p:val>
                                            <p:fltVal val="0"/>
                                          </p:val>
                                        </p:tav>
                                        <p:tav tm="100000">
                                          <p:val>
                                            <p:strVal val="#ppt_w"/>
                                          </p:val>
                                        </p:tav>
                                      </p:tavLst>
                                    </p:anim>
                                    <p:anim calcmode="lin" valueType="num">
                                      <p:cBhvr>
                                        <p:cTn id="11" dur="500" fill="hold"/>
                                        <p:tgtEl>
                                          <p:spTgt spid="26649"/>
                                        </p:tgtEl>
                                        <p:attrNameLst>
                                          <p:attrName>ppt_h</p:attrName>
                                        </p:attrNameLst>
                                      </p:cBhvr>
                                      <p:tavLst>
                                        <p:tav tm="0">
                                          <p:val>
                                            <p:fltVal val="0"/>
                                          </p:val>
                                        </p:tav>
                                        <p:tav tm="100000">
                                          <p:val>
                                            <p:strVal val="#ppt_h"/>
                                          </p:val>
                                        </p:tav>
                                      </p:tavLst>
                                    </p:anim>
                                    <p:animEffect transition="in" filter="fade">
                                      <p:cBhvr>
                                        <p:cTn id="12" dur="500"/>
                                        <p:tgtEl>
                                          <p:spTgt spid="26649"/>
                                        </p:tgtEl>
                                      </p:cBhvr>
                                    </p:animEffect>
                                  </p:childTnLst>
                                </p:cTn>
                              </p:par>
                              <p:par>
                                <p:cTn id="13" presetID="19" presetClass="exit" presetSubtype="10" repeatCount="indefinite" fill="hold" grpId="0" nodeType="withEffect">
                                  <p:stCondLst>
                                    <p:cond delay="0"/>
                                  </p:stCondLst>
                                  <p:childTnLst>
                                    <p:anim calcmode="lin" valueType="num">
                                      <p:cBhvr>
                                        <p:cTn id="14" dur="5000"/>
                                        <p:tgtEl>
                                          <p:spTgt spid="26646"/>
                                        </p:tgtEl>
                                        <p:attrNameLst>
                                          <p:attrName>ppt_h</p:attrName>
                                        </p:attrNameLst>
                                      </p:cBhvr>
                                      <p:tavLst>
                                        <p:tav tm="0">
                                          <p:val>
                                            <p:strVal val="ppt_h"/>
                                          </p:val>
                                        </p:tav>
                                        <p:tav tm="100000">
                                          <p:val>
                                            <p:strVal val="ppt_h"/>
                                          </p:val>
                                        </p:tav>
                                      </p:tavLst>
                                    </p:anim>
                                    <p:anim calcmode="lin" valueType="num">
                                      <p:cBhvr>
                                        <p:cTn id="15" dur="5000"/>
                                        <p:tgtEl>
                                          <p:spTgt spid="2664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6" dur="1" fill="hold">
                                          <p:stCondLst>
                                            <p:cond delay="4999"/>
                                          </p:stCondLst>
                                        </p:cTn>
                                        <p:tgtEl>
                                          <p:spTgt spid="266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6" grpId="0" animBg="1"/>
      <p:bldP spid="26648" grpId="0" animBg="1"/>
      <p:bldP spid="2664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45058" name="Rectangle 3"/>
          <p:cNvSpPr>
            <a:spLocks noGrp="1" noChangeArrowheads="1"/>
          </p:cNvSpPr>
          <p:nvPr>
            <p:ph type="body" idx="1"/>
          </p:nvPr>
        </p:nvSpPr>
        <p:spPr>
          <a:xfrm>
            <a:off x="457200" y="1981200"/>
            <a:ext cx="8229600" cy="3960813"/>
          </a:xfrm>
          <a:ln w="57150" cmpd="thinThick">
            <a:solidFill>
              <a:srgbClr val="993300"/>
            </a:solidFill>
          </a:ln>
        </p:spPr>
        <p:txBody>
          <a:bodyPr/>
          <a:lstStyle/>
          <a:p>
            <a:pPr eaLnBrk="1" hangingPunct="1">
              <a:buFontTx/>
              <a:buNone/>
            </a:pPr>
            <a:endParaRPr lang="en-US" smtClean="0">
              <a:solidFill>
                <a:schemeClr val="bg1"/>
              </a:solidFill>
              <a:latin typeface="Times New Roman" pitchFamily="18" charset="0"/>
              <a:cs typeface="Times New Roman" pitchFamily="18" charset="0"/>
            </a:endParaRPr>
          </a:p>
          <a:p>
            <a:pPr eaLnBrk="1" hangingPunct="1">
              <a:buFontTx/>
              <a:buNone/>
            </a:pPr>
            <a:r>
              <a:rPr lang="en-US" smtClean="0">
                <a:solidFill>
                  <a:schemeClr val="bg1"/>
                </a:solidFill>
                <a:latin typeface="Times New Roman" pitchFamily="18" charset="0"/>
                <a:cs typeface="Times New Roman" pitchFamily="18" charset="0"/>
              </a:rPr>
              <a:t>1-</a:t>
            </a:r>
            <a:r>
              <a:rPr lang="en-US" b="1" smtClean="0">
                <a:solidFill>
                  <a:schemeClr val="bg1"/>
                </a:solidFill>
                <a:latin typeface="Times New Roman" pitchFamily="18" charset="0"/>
                <a:cs typeface="Times New Roman" pitchFamily="18" charset="0"/>
              </a:rPr>
              <a:t> </a:t>
            </a:r>
            <a:r>
              <a:rPr lang="en-US" smtClean="0">
                <a:solidFill>
                  <a:schemeClr val="bg1"/>
                </a:solidFill>
                <a:latin typeface="Times New Roman" pitchFamily="18" charset="0"/>
                <a:cs typeface="Times New Roman" pitchFamily="18" charset="0"/>
              </a:rPr>
              <a:t>Chép và soạn đề cương ôn tập HKI.</a:t>
            </a:r>
          </a:p>
          <a:p>
            <a:pPr eaLnBrk="1" hangingPunct="1">
              <a:buFontTx/>
              <a:buNone/>
            </a:pPr>
            <a:r>
              <a:rPr lang="en-US" b="1" smtClean="0">
                <a:solidFill>
                  <a:srgbClr val="0000FF"/>
                </a:solidFill>
                <a:latin typeface="Times New Roman" pitchFamily="18" charset="0"/>
                <a:cs typeface="Times New Roman" pitchFamily="18" charset="0"/>
              </a:rPr>
              <a:t>2- Soạn Lịch sử Việt Nam:</a:t>
            </a:r>
            <a:r>
              <a:rPr lang="en-US" smtClean="0">
                <a:solidFill>
                  <a:srgbClr val="0000FF"/>
                </a:solidFill>
                <a:latin typeface="Times New Roman" pitchFamily="18" charset="0"/>
                <a:cs typeface="Times New Roman" pitchFamily="18" charset="0"/>
              </a:rPr>
              <a:t> </a:t>
            </a:r>
            <a:r>
              <a:rPr lang="en-US" smtClean="0">
                <a:solidFill>
                  <a:schemeClr val="bg1"/>
                </a:solidFill>
                <a:latin typeface="Times New Roman" pitchFamily="18" charset="0"/>
                <a:cs typeface="Times New Roman" pitchFamily="18" charset="0"/>
              </a:rPr>
              <a:t>bài 14 theo câu hỏi sgk- 58 + Vẽ lược đồ H27-sgk 56. </a:t>
            </a:r>
          </a:p>
          <a:p>
            <a:pPr eaLnBrk="1" hangingPunct="1">
              <a:buFontTx/>
              <a:buNone/>
            </a:pPr>
            <a:r>
              <a:rPr lang="en-US" smtClean="0">
                <a:solidFill>
                  <a:schemeClr val="bg1"/>
                </a:solidFill>
                <a:latin typeface="Times New Roman" pitchFamily="18" charset="0"/>
                <a:cs typeface="Times New Roman" pitchFamily="18" charset="0"/>
              </a:rPr>
              <a:t>3- Sưu tầm tư liệu về công cuộc khai thác thuộc địa lần thứ hai của Thực dân Pháp</a:t>
            </a:r>
          </a:p>
          <a:p>
            <a:pPr eaLnBrk="1" hangingPunct="1">
              <a:buFontTx/>
              <a:buNone/>
            </a:pPr>
            <a:endParaRPr lang="en-US" smtClean="0">
              <a:solidFill>
                <a:schemeClr val="bg1"/>
              </a:solidFill>
              <a:latin typeface="Times New Roman" pitchFamily="18" charset="0"/>
              <a:cs typeface="Times New Roman" pitchFamily="18" charset="0"/>
            </a:endParaRPr>
          </a:p>
          <a:p>
            <a:pPr eaLnBrk="1" hangingPunct="1">
              <a:buFontTx/>
              <a:buNone/>
            </a:pPr>
            <a:endParaRPr lang="en-US" b="1" smtClean="0">
              <a:solidFill>
                <a:schemeClr val="bg1"/>
              </a:solidFill>
            </a:endParaRPr>
          </a:p>
        </p:txBody>
      </p:sp>
      <p:sp>
        <p:nvSpPr>
          <p:cNvPr id="118788" name="WordArt 4"/>
          <p:cNvSpPr>
            <a:spLocks noChangeArrowheads="1" noChangeShapeType="1" noTextEdit="1"/>
          </p:cNvSpPr>
          <p:nvPr/>
        </p:nvSpPr>
        <p:spPr bwMode="auto">
          <a:xfrm>
            <a:off x="457200" y="762000"/>
            <a:ext cx="6122988" cy="1030288"/>
          </a:xfrm>
          <a:prstGeom prst="rect">
            <a:avLst/>
          </a:prstGeom>
        </p:spPr>
        <p:txBody>
          <a:bodyPr wrap="none" fromWordArt="1">
            <a:prstTxWarp prst="textDoubleWave1">
              <a:avLst>
                <a:gd name="adj1" fmla="val 6500"/>
                <a:gd name="adj2" fmla="val 0"/>
              </a:avLst>
            </a:prstTxWarp>
          </a:bodyPr>
          <a:lstStyle/>
          <a:p>
            <a:r>
              <a:rPr lang="vi-VN" sz="6000" b="1" kern="10" spc="-600">
                <a:ln w="12700">
                  <a:solidFill>
                    <a:srgbClr val="FFFF00"/>
                  </a:solidFill>
                  <a:round/>
                  <a:headEnd/>
                  <a:tailEnd/>
                </a:ln>
                <a:solidFill>
                  <a:srgbClr val="55F1EA"/>
                </a:solidFill>
                <a:effectLst>
                  <a:outerShdw dist="125724" dir="18900000" algn="ctr" rotWithShape="0">
                    <a:srgbClr val="000099"/>
                  </a:outerShdw>
                </a:effectLst>
                <a:latin typeface="Times New Roman"/>
                <a:cs typeface="Times New Roman"/>
              </a:rPr>
              <a:t>Hướng dẫn học tập:</a:t>
            </a:r>
            <a:endParaRPr lang="en-US" sz="6000" b="1" kern="10" spc="-600">
              <a:ln w="12700">
                <a:solidFill>
                  <a:srgbClr val="FFFF00"/>
                </a:solidFill>
                <a:round/>
                <a:headEnd/>
                <a:tailEnd/>
              </a:ln>
              <a:solidFill>
                <a:srgbClr val="55F1EA"/>
              </a:solidFill>
              <a:effectLst>
                <a:outerShdw dist="125724" dir="18900000" algn="ctr" rotWithShape="0">
                  <a:srgbClr val="000099"/>
                </a:outerShdw>
              </a:effectLst>
              <a:latin typeface="Times New Roman"/>
              <a:cs typeface="Times New Roman"/>
            </a:endParaRPr>
          </a:p>
        </p:txBody>
      </p:sp>
      <p:pic>
        <p:nvPicPr>
          <p:cNvPr id="45060" name="Picture 17" descr="POINSET2"/>
          <p:cNvPicPr>
            <a:picLocks noChangeAspect="1" noChangeArrowheads="1"/>
          </p:cNvPicPr>
          <p:nvPr/>
        </p:nvPicPr>
        <p:blipFill>
          <a:blip r:embed="rId3"/>
          <a:srcRect/>
          <a:stretch>
            <a:fillRect/>
          </a:stretch>
        </p:blipFill>
        <p:spPr bwMode="auto">
          <a:xfrm>
            <a:off x="0" y="0"/>
            <a:ext cx="1277938" cy="1273175"/>
          </a:xfrm>
          <a:prstGeom prst="rect">
            <a:avLst/>
          </a:prstGeom>
          <a:noFill/>
          <a:ln w="9525">
            <a:noFill/>
            <a:miter lim="800000"/>
            <a:headEnd/>
            <a:tailEnd/>
          </a:ln>
        </p:spPr>
      </p:pic>
      <p:pic>
        <p:nvPicPr>
          <p:cNvPr id="45061" name="Picture 18" descr="POINSET2"/>
          <p:cNvPicPr>
            <a:picLocks noChangeAspect="1" noChangeArrowheads="1"/>
          </p:cNvPicPr>
          <p:nvPr/>
        </p:nvPicPr>
        <p:blipFill>
          <a:blip r:embed="rId3"/>
          <a:srcRect/>
          <a:stretch>
            <a:fillRect/>
          </a:stretch>
        </p:blipFill>
        <p:spPr bwMode="auto">
          <a:xfrm rot="5400000">
            <a:off x="7866857" y="-794"/>
            <a:ext cx="1277938" cy="1273175"/>
          </a:xfrm>
          <a:prstGeom prst="rect">
            <a:avLst/>
          </a:prstGeom>
          <a:noFill/>
          <a:ln w="9525">
            <a:noFill/>
            <a:miter lim="800000"/>
            <a:headEnd/>
            <a:tailEnd/>
          </a:ln>
        </p:spPr>
      </p:pic>
      <p:pic>
        <p:nvPicPr>
          <p:cNvPr id="45062" name="Picture 20" descr="POINSET2"/>
          <p:cNvPicPr>
            <a:picLocks noChangeAspect="1" noChangeArrowheads="1"/>
          </p:cNvPicPr>
          <p:nvPr/>
        </p:nvPicPr>
        <p:blipFill>
          <a:blip r:embed="rId3"/>
          <a:srcRect/>
          <a:stretch>
            <a:fillRect/>
          </a:stretch>
        </p:blipFill>
        <p:spPr bwMode="auto">
          <a:xfrm rot="-5520103">
            <a:off x="-2381" y="5506244"/>
            <a:ext cx="1277937" cy="1273175"/>
          </a:xfrm>
          <a:prstGeom prst="rect">
            <a:avLst/>
          </a:prstGeom>
          <a:noFill/>
          <a:ln w="9525">
            <a:noFill/>
            <a:miter lim="800000"/>
            <a:headEnd/>
            <a:tailEnd/>
          </a:ln>
        </p:spPr>
      </p:pic>
      <p:pic>
        <p:nvPicPr>
          <p:cNvPr id="45063" name="Picture 21" descr="MAPLELF"/>
          <p:cNvPicPr>
            <a:picLocks noChangeAspect="1" noChangeArrowheads="1"/>
          </p:cNvPicPr>
          <p:nvPr/>
        </p:nvPicPr>
        <p:blipFill>
          <a:blip r:embed="rId4"/>
          <a:srcRect/>
          <a:stretch>
            <a:fillRect/>
          </a:stretch>
        </p:blipFill>
        <p:spPr bwMode="auto">
          <a:xfrm>
            <a:off x="2201863" y="6162675"/>
            <a:ext cx="822325" cy="595313"/>
          </a:xfrm>
          <a:prstGeom prst="rect">
            <a:avLst/>
          </a:prstGeom>
          <a:noFill/>
          <a:ln w="9525">
            <a:noFill/>
            <a:miter lim="800000"/>
            <a:headEnd/>
            <a:tailEnd/>
          </a:ln>
        </p:spPr>
      </p:pic>
      <p:pic>
        <p:nvPicPr>
          <p:cNvPr id="45064" name="Picture 22" descr="LEAVES3"/>
          <p:cNvPicPr>
            <a:picLocks noChangeAspect="1" noChangeArrowheads="1"/>
          </p:cNvPicPr>
          <p:nvPr/>
        </p:nvPicPr>
        <p:blipFill>
          <a:blip r:embed="rId5"/>
          <a:srcRect/>
          <a:stretch>
            <a:fillRect/>
          </a:stretch>
        </p:blipFill>
        <p:spPr bwMode="auto">
          <a:xfrm>
            <a:off x="1295400" y="6386513"/>
            <a:ext cx="811213" cy="309562"/>
          </a:xfrm>
          <a:prstGeom prst="rect">
            <a:avLst/>
          </a:prstGeom>
          <a:noFill/>
          <a:ln w="9525">
            <a:noFill/>
            <a:miter lim="800000"/>
            <a:headEnd/>
            <a:tailEnd/>
          </a:ln>
        </p:spPr>
      </p:pic>
      <p:pic>
        <p:nvPicPr>
          <p:cNvPr id="45065" name="Picture 23" descr="LEAVES3"/>
          <p:cNvPicPr>
            <a:picLocks noChangeAspect="1" noChangeArrowheads="1"/>
          </p:cNvPicPr>
          <p:nvPr/>
        </p:nvPicPr>
        <p:blipFill>
          <a:blip r:embed="rId5"/>
          <a:srcRect/>
          <a:stretch>
            <a:fillRect/>
          </a:stretch>
        </p:blipFill>
        <p:spPr bwMode="auto">
          <a:xfrm>
            <a:off x="3151188" y="6462713"/>
            <a:ext cx="811212" cy="309562"/>
          </a:xfrm>
          <a:prstGeom prst="rect">
            <a:avLst/>
          </a:prstGeom>
          <a:noFill/>
          <a:ln w="9525">
            <a:noFill/>
            <a:miter lim="800000"/>
            <a:headEnd/>
            <a:tailEnd/>
          </a:ln>
        </p:spPr>
      </p:pic>
      <p:pic>
        <p:nvPicPr>
          <p:cNvPr id="45066" name="Picture 24" descr="LEAVES3"/>
          <p:cNvPicPr>
            <a:picLocks noChangeAspect="1" noChangeArrowheads="1"/>
          </p:cNvPicPr>
          <p:nvPr/>
        </p:nvPicPr>
        <p:blipFill>
          <a:blip r:embed="rId5"/>
          <a:srcRect/>
          <a:stretch>
            <a:fillRect/>
          </a:stretch>
        </p:blipFill>
        <p:spPr bwMode="auto">
          <a:xfrm>
            <a:off x="5056188" y="6462713"/>
            <a:ext cx="811212" cy="309562"/>
          </a:xfrm>
          <a:prstGeom prst="rect">
            <a:avLst/>
          </a:prstGeom>
          <a:noFill/>
          <a:ln w="9525">
            <a:noFill/>
            <a:miter lim="800000"/>
            <a:headEnd/>
            <a:tailEnd/>
          </a:ln>
        </p:spPr>
      </p:pic>
      <p:pic>
        <p:nvPicPr>
          <p:cNvPr id="45067" name="Picture 25" descr="MAPLELF"/>
          <p:cNvPicPr>
            <a:picLocks noChangeAspect="1" noChangeArrowheads="1"/>
          </p:cNvPicPr>
          <p:nvPr/>
        </p:nvPicPr>
        <p:blipFill>
          <a:blip r:embed="rId4"/>
          <a:srcRect/>
          <a:stretch>
            <a:fillRect/>
          </a:stretch>
        </p:blipFill>
        <p:spPr bwMode="auto">
          <a:xfrm>
            <a:off x="6011863" y="6169025"/>
            <a:ext cx="822325" cy="595313"/>
          </a:xfrm>
          <a:prstGeom prst="rect">
            <a:avLst/>
          </a:prstGeom>
          <a:noFill/>
          <a:ln w="9525">
            <a:noFill/>
            <a:miter lim="800000"/>
            <a:headEnd/>
            <a:tailEnd/>
          </a:ln>
        </p:spPr>
      </p:pic>
      <p:pic>
        <p:nvPicPr>
          <p:cNvPr id="45068" name="Picture 26" descr="LEAVES3"/>
          <p:cNvPicPr>
            <a:picLocks noChangeAspect="1" noChangeArrowheads="1"/>
          </p:cNvPicPr>
          <p:nvPr/>
        </p:nvPicPr>
        <p:blipFill>
          <a:blip r:embed="rId5"/>
          <a:srcRect/>
          <a:stretch>
            <a:fillRect/>
          </a:stretch>
        </p:blipFill>
        <p:spPr bwMode="auto">
          <a:xfrm>
            <a:off x="7037388" y="6462713"/>
            <a:ext cx="811212" cy="309562"/>
          </a:xfrm>
          <a:prstGeom prst="rect">
            <a:avLst/>
          </a:prstGeom>
          <a:noFill/>
          <a:ln w="9525">
            <a:noFill/>
            <a:miter lim="800000"/>
            <a:headEnd/>
            <a:tailEnd/>
          </a:ln>
        </p:spPr>
      </p:pic>
      <p:pic>
        <p:nvPicPr>
          <p:cNvPr id="45069" name="Picture 27" descr="MAPLELF"/>
          <p:cNvPicPr>
            <a:picLocks noChangeAspect="1" noChangeArrowheads="1"/>
          </p:cNvPicPr>
          <p:nvPr/>
        </p:nvPicPr>
        <p:blipFill>
          <a:blip r:embed="rId4"/>
          <a:srcRect/>
          <a:stretch>
            <a:fillRect/>
          </a:stretch>
        </p:blipFill>
        <p:spPr bwMode="auto">
          <a:xfrm>
            <a:off x="4038600" y="6162675"/>
            <a:ext cx="822325" cy="595313"/>
          </a:xfrm>
          <a:prstGeom prst="rect">
            <a:avLst/>
          </a:prstGeom>
          <a:noFill/>
          <a:ln w="9525">
            <a:noFill/>
            <a:miter lim="800000"/>
            <a:headEnd/>
            <a:tailEnd/>
          </a:ln>
        </p:spPr>
      </p:pic>
      <p:pic>
        <p:nvPicPr>
          <p:cNvPr id="45070" name="Picture 28" descr="POINSET2"/>
          <p:cNvPicPr>
            <a:picLocks noChangeAspect="1" noChangeArrowheads="1"/>
          </p:cNvPicPr>
          <p:nvPr/>
        </p:nvPicPr>
        <p:blipFill>
          <a:blip r:embed="rId3"/>
          <a:srcRect/>
          <a:stretch>
            <a:fillRect/>
          </a:stretch>
        </p:blipFill>
        <p:spPr bwMode="auto">
          <a:xfrm rot="-10619681">
            <a:off x="7866063" y="5486400"/>
            <a:ext cx="1277937" cy="1273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indefinite" fill="hold" grpId="0" nodeType="withEffect">
                                  <p:stCondLst>
                                    <p:cond delay="0"/>
                                  </p:stCondLst>
                                  <p:childTnLst>
                                    <p:set>
                                      <p:cBhvr>
                                        <p:cTn id="6" dur="1" fill="hold">
                                          <p:stCondLst>
                                            <p:cond delay="0"/>
                                          </p:stCondLst>
                                        </p:cTn>
                                        <p:tgtEl>
                                          <p:spTgt spid="118788"/>
                                        </p:tgtEl>
                                        <p:attrNameLst>
                                          <p:attrName>style.visibility</p:attrName>
                                        </p:attrNameLst>
                                      </p:cBhvr>
                                      <p:to>
                                        <p:strVal val="visible"/>
                                      </p:to>
                                    </p:set>
                                    <p:anim calcmode="lin" valueType="num">
                                      <p:cBhvr>
                                        <p:cTn id="7" dur="5000" fill="hold"/>
                                        <p:tgtEl>
                                          <p:spTgt spid="118788"/>
                                        </p:tgtEl>
                                        <p:attrNameLst>
                                          <p:attrName>ppt_w</p:attrName>
                                        </p:attrNameLst>
                                      </p:cBhvr>
                                      <p:tavLst>
                                        <p:tav tm="0" fmla="#ppt_w*sin(2.5*pi*$)">
                                          <p:val>
                                            <p:fltVal val="0"/>
                                          </p:val>
                                        </p:tav>
                                        <p:tav tm="100000">
                                          <p:val>
                                            <p:fltVal val="1"/>
                                          </p:val>
                                        </p:tav>
                                      </p:tavLst>
                                    </p:anim>
                                    <p:anim calcmode="lin" valueType="num">
                                      <p:cBhvr>
                                        <p:cTn id="8" dur="5000" fill="hold"/>
                                        <p:tgtEl>
                                          <p:spTgt spid="11878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8" name="Picture 4" descr="tet1"/>
          <p:cNvPicPr>
            <a:picLocks noChangeAspect="1" noChangeArrowheads="1"/>
          </p:cNvPicPr>
          <p:nvPr/>
        </p:nvPicPr>
        <p:blipFill>
          <a:blip r:embed="rId2"/>
          <a:srcRect/>
          <a:stretch>
            <a:fillRect/>
          </a:stretch>
        </p:blipFill>
        <p:spPr bwMode="auto">
          <a:xfrm>
            <a:off x="0" y="-76200"/>
            <a:ext cx="9144000" cy="6858000"/>
          </a:xfrm>
          <a:prstGeom prst="rect">
            <a:avLst/>
          </a:prstGeom>
          <a:noFill/>
          <a:ln w="9525">
            <a:solidFill>
              <a:schemeClr val="hlink"/>
            </a:solidFill>
            <a:miter lim="800000"/>
            <a:headEnd/>
            <a:tailEnd/>
          </a:ln>
        </p:spPr>
      </p:pic>
      <p:pic>
        <p:nvPicPr>
          <p:cNvPr id="46082" name="Picture 14" descr="blumen-pflanzen139"/>
          <p:cNvPicPr>
            <a:picLocks noChangeAspect="1" noChangeArrowheads="1" noCrop="1"/>
          </p:cNvPicPr>
          <p:nvPr/>
        </p:nvPicPr>
        <p:blipFill>
          <a:blip r:embed="rId3"/>
          <a:srcRect/>
          <a:stretch>
            <a:fillRect/>
          </a:stretch>
        </p:blipFill>
        <p:spPr bwMode="auto">
          <a:xfrm>
            <a:off x="1447800" y="0"/>
            <a:ext cx="3124200" cy="3048000"/>
          </a:xfrm>
          <a:prstGeom prst="rect">
            <a:avLst/>
          </a:prstGeom>
          <a:noFill/>
          <a:ln w="9525">
            <a:noFill/>
            <a:miter lim="800000"/>
            <a:headEnd/>
            <a:tailEnd/>
          </a:ln>
        </p:spPr>
      </p:pic>
      <p:sp>
        <p:nvSpPr>
          <p:cNvPr id="5" name="WordArt 5"/>
          <p:cNvSpPr>
            <a:spLocks noChangeArrowheads="1" noChangeShapeType="1" noTextEdit="1"/>
          </p:cNvSpPr>
          <p:nvPr/>
        </p:nvSpPr>
        <p:spPr bwMode="auto">
          <a:xfrm>
            <a:off x="149225" y="2667000"/>
            <a:ext cx="8766175" cy="1219200"/>
          </a:xfrm>
          <a:prstGeom prst="rect">
            <a:avLst/>
          </a:prstGeom>
        </p:spPr>
        <p:txBody>
          <a:bodyPr wrap="none" fromWordArt="1">
            <a:prstTxWarp prst="textChevronInverted">
              <a:avLst>
                <a:gd name="adj" fmla="val 75000"/>
              </a:avLst>
            </a:prstTxWarp>
          </a:bodyPr>
          <a:lstStyle/>
          <a:p>
            <a:r>
              <a:rPr lang="en-US" sz="3600" b="1" kern="10">
                <a:ln w="9525">
                  <a:noFill/>
                  <a:round/>
                  <a:headEnd/>
                  <a:tailEnd/>
                </a:ln>
                <a:solidFill>
                  <a:srgbClr val="0000FF"/>
                </a:solidFill>
                <a:effectLst>
                  <a:outerShdw dist="38100" dir="2700000" algn="tl" rotWithShape="0">
                    <a:srgbClr val="000000">
                      <a:alpha val="43137"/>
                    </a:srgbClr>
                  </a:outerShdw>
                </a:effectLst>
                <a:latin typeface="Times New Roman"/>
                <a:cs typeface="Times New Roman"/>
              </a:rPr>
              <a:t>CHÚC CÁC EM SỨC KHOẺ, CHĂM HỌC !</a:t>
            </a:r>
          </a:p>
        </p:txBody>
      </p:sp>
      <p:pic>
        <p:nvPicPr>
          <p:cNvPr id="46084" name="Picture 88" descr="ag00185_"/>
          <p:cNvPicPr>
            <a:picLocks noChangeAspect="1" noChangeArrowheads="1" noCrop="1"/>
          </p:cNvPicPr>
          <p:nvPr/>
        </p:nvPicPr>
        <p:blipFill>
          <a:blip r:embed="rId4"/>
          <a:srcRect/>
          <a:stretch>
            <a:fillRect/>
          </a:stretch>
        </p:blipFill>
        <p:spPr bwMode="auto">
          <a:xfrm>
            <a:off x="1143000" y="5486400"/>
            <a:ext cx="1425575" cy="622300"/>
          </a:xfrm>
          <a:prstGeom prst="rect">
            <a:avLst/>
          </a:prstGeom>
          <a:noFill/>
          <a:ln w="9525">
            <a:noFill/>
            <a:miter lim="800000"/>
            <a:headEnd/>
            <a:tailEnd/>
          </a:ln>
        </p:spPr>
      </p:pic>
      <p:pic>
        <p:nvPicPr>
          <p:cNvPr id="46085" name="Picture 88" descr="ag00185_"/>
          <p:cNvPicPr>
            <a:picLocks noChangeAspect="1" noChangeArrowheads="1" noCrop="1"/>
          </p:cNvPicPr>
          <p:nvPr/>
        </p:nvPicPr>
        <p:blipFill>
          <a:blip r:embed="rId4"/>
          <a:srcRect/>
          <a:stretch>
            <a:fillRect/>
          </a:stretch>
        </p:blipFill>
        <p:spPr bwMode="auto">
          <a:xfrm>
            <a:off x="1066800" y="6159500"/>
            <a:ext cx="1600200" cy="698500"/>
          </a:xfrm>
          <a:prstGeom prst="rect">
            <a:avLst/>
          </a:prstGeom>
          <a:noFill/>
          <a:ln w="9525">
            <a:noFill/>
            <a:miter lim="800000"/>
            <a:headEnd/>
            <a:tailEnd/>
          </a:ln>
        </p:spPr>
      </p:pic>
      <p:pic>
        <p:nvPicPr>
          <p:cNvPr id="46086" name="Picture 2" descr="Earth-20-june"/>
          <p:cNvPicPr>
            <a:picLocks noChangeAspect="1" noChangeArrowheads="1" noCrop="1"/>
          </p:cNvPicPr>
          <p:nvPr/>
        </p:nvPicPr>
        <p:blipFill>
          <a:blip r:embed="rId5"/>
          <a:srcRect/>
          <a:stretch>
            <a:fillRect/>
          </a:stretch>
        </p:blipFill>
        <p:spPr bwMode="auto">
          <a:xfrm>
            <a:off x="6657975" y="0"/>
            <a:ext cx="2486025" cy="2139950"/>
          </a:xfrm>
          <a:prstGeom prst="rect">
            <a:avLst/>
          </a:prstGeom>
          <a:noFill/>
          <a:ln w="9525">
            <a:noFill/>
            <a:miter lim="800000"/>
            <a:headEnd/>
            <a:tailEnd/>
          </a:ln>
        </p:spPr>
      </p:pic>
      <p:pic>
        <p:nvPicPr>
          <p:cNvPr id="46087" name="Picture 13" descr="world"/>
          <p:cNvPicPr>
            <a:picLocks noChangeAspect="1" noChangeArrowheads="1" noCrop="1"/>
          </p:cNvPicPr>
          <p:nvPr/>
        </p:nvPicPr>
        <p:blipFill>
          <a:blip r:embed="rId6"/>
          <a:srcRect/>
          <a:stretch>
            <a:fillRect/>
          </a:stretch>
        </p:blipFill>
        <p:spPr bwMode="auto">
          <a:xfrm>
            <a:off x="7391400" y="228600"/>
            <a:ext cx="1066800" cy="13716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23908"/>
                                        </p:tgtEl>
                                        <p:attrNameLst>
                                          <p:attrName>style.visibility</p:attrName>
                                        </p:attrNameLst>
                                      </p:cBhvr>
                                      <p:to>
                                        <p:strVal val="visible"/>
                                      </p:to>
                                    </p:set>
                                    <p:animEffect transition="in" filter="wedge">
                                      <p:cBhvr>
                                        <p:cTn id="7" dur="2000"/>
                                        <p:tgtEl>
                                          <p:spTgt spid="123908"/>
                                        </p:tgtEl>
                                      </p:cBhvr>
                                    </p:animEffect>
                                  </p:childTnLst>
                                </p:cTn>
                              </p:par>
                              <p:par>
                                <p:cTn id="8" presetID="22" presetClass="emph" presetSubtype="0" repeatCount="indefinite" fill="hold" grpId="0" nodeType="withEffect">
                                  <p:stCondLst>
                                    <p:cond delay="0"/>
                                  </p:stCondLst>
                                  <p:childTnLst>
                                    <p:animClr clrSpc="hsl" dir="cw">
                                      <p:cBhvr override="childStyle">
                                        <p:cTn id="9" dur="500" fill="hold"/>
                                        <p:tgtEl>
                                          <p:spTgt spid="5"/>
                                        </p:tgtEl>
                                        <p:attrNameLst>
                                          <p:attrName>style.color</p:attrName>
                                        </p:attrNameLst>
                                      </p:cBhvr>
                                      <p:by>
                                        <p:hsl h="-7200000" s="0" l="0"/>
                                      </p:by>
                                    </p:animClr>
                                    <p:animClr clrSpc="hsl" dir="cw">
                                      <p:cBhvr>
                                        <p:cTn id="10" dur="500" fill="hold"/>
                                        <p:tgtEl>
                                          <p:spTgt spid="5"/>
                                        </p:tgtEl>
                                        <p:attrNameLst>
                                          <p:attrName>fillcolor</p:attrName>
                                        </p:attrNameLst>
                                      </p:cBhvr>
                                      <p:by>
                                        <p:hsl h="-7200000" s="0" l="0"/>
                                      </p:by>
                                    </p:animClr>
                                    <p:animClr clrSpc="hsl" dir="cw">
                                      <p:cBhvr>
                                        <p:cTn id="11" dur="500" fill="hold"/>
                                        <p:tgtEl>
                                          <p:spTgt spid="5"/>
                                        </p:tgtEl>
                                        <p:attrNameLst>
                                          <p:attrName>stroke.color</p:attrName>
                                        </p:attrNameLst>
                                      </p:cBhvr>
                                      <p:by>
                                        <p:hsl h="-7200000" s="0" l="0"/>
                                      </p:by>
                                    </p:animClr>
                                    <p:set>
                                      <p:cBhvr>
                                        <p:cTn id="12" dur="500" fill="hold"/>
                                        <p:tgtEl>
                                          <p:spTgt spid="5"/>
                                        </p:tgtEl>
                                        <p:attrNameLst>
                                          <p:attrName>fill.type</p:attrName>
                                        </p:attrNameLst>
                                      </p:cBhvr>
                                      <p:to>
                                        <p:strVal val="solid"/>
                                      </p:to>
                                    </p:set>
                                  </p:childTnLst>
                                  <p:subTnLst>
                                    <p:animClr clrSpc="rgb" dir="cw">
                                      <p:cBhvr override="childStyle">
                                        <p:cTn dur="1" fill="hold" display="0" masterRel="nextClick" afterEffect="1"/>
                                        <p:tgtEl>
                                          <p:spTgt spid="5"/>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19458" name="Picture 6" descr="EARTH"/>
          <p:cNvPicPr>
            <a:picLocks noChangeAspect="1" noChangeArrowheads="1" noCrop="1"/>
          </p:cNvPicPr>
          <p:nvPr/>
        </p:nvPicPr>
        <p:blipFill>
          <a:blip r:embed="rId2"/>
          <a:srcRect/>
          <a:stretch>
            <a:fillRect/>
          </a:stretch>
        </p:blipFill>
        <p:spPr bwMode="auto">
          <a:xfrm>
            <a:off x="838200" y="685800"/>
            <a:ext cx="6819900" cy="5456238"/>
          </a:xfrm>
          <a:prstGeom prst="rect">
            <a:avLst/>
          </a:prstGeom>
          <a:noFill/>
          <a:ln w="9525">
            <a:noFill/>
            <a:miter lim="800000"/>
            <a:headEnd/>
            <a:tailEnd/>
          </a:ln>
        </p:spPr>
      </p:pic>
      <p:sp>
        <p:nvSpPr>
          <p:cNvPr id="19459" name="Oval 135" descr="Copy of winxpap14"/>
          <p:cNvSpPr>
            <a:spLocks noChangeArrowheads="1"/>
          </p:cNvSpPr>
          <p:nvPr/>
        </p:nvSpPr>
        <p:spPr bwMode="auto">
          <a:xfrm>
            <a:off x="76200" y="76200"/>
            <a:ext cx="1981200" cy="1358900"/>
          </a:xfrm>
          <a:prstGeom prst="ellipse">
            <a:avLst/>
          </a:prstGeom>
          <a:blipFill dpi="0" rotWithShape="1">
            <a:blip r:embed="rId3"/>
            <a:srcRect/>
            <a:stretch>
              <a:fillRect/>
            </a:stretch>
          </a:blipFill>
          <a:ln w="57150" cmpd="thickThin">
            <a:solidFill>
              <a:schemeClr val="tx2"/>
            </a:solidFill>
            <a:round/>
            <a:headEnd/>
            <a:tailEnd/>
          </a:ln>
        </p:spPr>
        <p:txBody>
          <a:bodyPr wrap="none" anchor="ctr"/>
          <a:lstStyle/>
          <a:p>
            <a:pPr eaLnBrk="0" hangingPunct="0"/>
            <a:endParaRPr lang="en-US"/>
          </a:p>
        </p:txBody>
      </p:sp>
      <p:sp>
        <p:nvSpPr>
          <p:cNvPr id="5" name="WordArt 136"/>
          <p:cNvSpPr>
            <a:spLocks noChangeArrowheads="1" noChangeShapeType="1" noTextEdit="1"/>
          </p:cNvSpPr>
          <p:nvPr/>
        </p:nvSpPr>
        <p:spPr bwMode="auto">
          <a:xfrm>
            <a:off x="457200" y="533400"/>
            <a:ext cx="1143000" cy="6096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00"/>
              </a:extrusionClr>
            </a:sp3d>
          </a:bodyPr>
          <a:lstStyle/>
          <a:p>
            <a:pPr algn="ctr"/>
            <a:r>
              <a:rPr lang="en-US" sz="4000" b="1" kern="10">
                <a:ln w="9525">
                  <a:round/>
                  <a:headEnd/>
                  <a:tailEnd/>
                </a:ln>
                <a:solidFill>
                  <a:srgbClr val="FF0000"/>
                </a:solidFill>
                <a:latin typeface="VNI-Helve"/>
              </a:rPr>
              <a:t>Lòch Söû 9</a:t>
            </a:r>
          </a:p>
        </p:txBody>
      </p:sp>
      <p:pic>
        <p:nvPicPr>
          <p:cNvPr id="19461" name="Picture 50" descr="SailBoat"/>
          <p:cNvPicPr>
            <a:picLocks noChangeAspect="1" noChangeArrowheads="1" noCrop="1"/>
          </p:cNvPicPr>
          <p:nvPr/>
        </p:nvPicPr>
        <p:blipFill>
          <a:blip r:embed="rId4"/>
          <a:srcRect/>
          <a:stretch>
            <a:fillRect/>
          </a:stretch>
        </p:blipFill>
        <p:spPr bwMode="auto">
          <a:xfrm>
            <a:off x="6729413" y="4686300"/>
            <a:ext cx="2795587" cy="2171700"/>
          </a:xfrm>
          <a:prstGeom prst="rect">
            <a:avLst/>
          </a:prstGeom>
          <a:noFill/>
          <a:ln w="9525">
            <a:noFill/>
            <a:miter lim="800000"/>
            <a:headEnd/>
            <a:tailEnd/>
          </a:ln>
        </p:spPr>
      </p:pic>
      <p:pic>
        <p:nvPicPr>
          <p:cNvPr id="19462" name="Picture 51" descr="th_50a9093a"/>
          <p:cNvPicPr>
            <a:picLocks noChangeAspect="1" noChangeArrowheads="1" noCrop="1"/>
          </p:cNvPicPr>
          <p:nvPr/>
        </p:nvPicPr>
        <p:blipFill>
          <a:blip r:embed="rId5"/>
          <a:srcRect/>
          <a:stretch>
            <a:fillRect/>
          </a:stretch>
        </p:blipFill>
        <p:spPr bwMode="auto">
          <a:xfrm>
            <a:off x="-76200" y="5181600"/>
            <a:ext cx="1524000" cy="1600200"/>
          </a:xfrm>
          <a:prstGeom prst="rect">
            <a:avLst/>
          </a:prstGeom>
          <a:noFill/>
          <a:ln w="9525">
            <a:noFill/>
            <a:miter lim="800000"/>
            <a:headEnd/>
            <a:tailEnd/>
          </a:ln>
        </p:spPr>
      </p:pic>
      <p:sp>
        <p:nvSpPr>
          <p:cNvPr id="9" name="Rectangle 8"/>
          <p:cNvSpPr/>
          <p:nvPr/>
        </p:nvSpPr>
        <p:spPr>
          <a:xfrm>
            <a:off x="1295400" y="2438400"/>
            <a:ext cx="5981125" cy="1384995"/>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0" hangingPunct="0">
              <a:defRPr/>
            </a:pPr>
            <a:r>
              <a:rPr lang="en-US" sz="2800" b="1">
                <a:ln w="11430"/>
                <a:solidFill>
                  <a:schemeClr val="bg2">
                    <a:lumMod val="60000"/>
                    <a:lumOff val="40000"/>
                  </a:schemeClr>
                </a:solidFill>
                <a:effectLst>
                  <a:outerShdw blurRad="50800" dist="39000" dir="5460000" algn="tl">
                    <a:srgbClr val="000000">
                      <a:alpha val="38000"/>
                    </a:srgbClr>
                  </a:outerShdw>
                </a:effectLst>
                <a:cs typeface="+mn-cs"/>
              </a:rPr>
              <a:t>Bài 13:</a:t>
            </a:r>
          </a:p>
          <a:p>
            <a:pPr algn="ctr" eaLnBrk="0" hangingPunct="0">
              <a:defRPr/>
            </a:pPr>
            <a:r>
              <a:rPr lang="en-US"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mn-cs"/>
              </a:rPr>
              <a:t>TỔNG KẾT LỊCH SỬ THẾ GiỚI </a:t>
            </a:r>
          </a:p>
          <a:p>
            <a:pPr algn="ctr" eaLnBrk="0" hangingPunct="0">
              <a:defRPr/>
            </a:pPr>
            <a:r>
              <a:rPr lang="en-US"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mn-cs"/>
              </a:rPr>
              <a:t>TỪ SAU NĂM 1945 ĐẾN NAY</a:t>
            </a:r>
            <a:endParaRPr lang="en-US" sz="5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mn-cs"/>
            </a:endParaRPr>
          </a:p>
        </p:txBody>
      </p:sp>
      <p:sp>
        <p:nvSpPr>
          <p:cNvPr id="10" name="Text Box 26"/>
          <p:cNvSpPr txBox="1">
            <a:spLocks noChangeArrowheads="1"/>
          </p:cNvSpPr>
          <p:nvPr/>
        </p:nvSpPr>
        <p:spPr bwMode="auto">
          <a:xfrm>
            <a:off x="533400" y="5476875"/>
            <a:ext cx="7620000" cy="830263"/>
          </a:xfrm>
          <a:prstGeom prst="rect">
            <a:avLst/>
          </a:prstGeom>
          <a:noFill/>
          <a:ln w="9525">
            <a:noFill/>
            <a:miter lim="800000"/>
            <a:headEnd/>
            <a:tailEnd/>
          </a:ln>
        </p:spPr>
        <p:txBody>
          <a:bodyPr>
            <a:spAutoFit/>
          </a:bodyPr>
          <a:lstStyle/>
          <a:p>
            <a:pPr algn="ctr"/>
            <a:r>
              <a:rPr lang="en-US" sz="2400">
                <a:solidFill>
                  <a:srgbClr val="C00000"/>
                </a:solidFill>
                <a:latin typeface="VNI-Auchon" pitchFamily="2" charset="0"/>
              </a:rPr>
              <a:t>GV: Phaïm Thò Thu Hoa</a:t>
            </a:r>
          </a:p>
          <a:p>
            <a:pPr algn="ctr"/>
            <a:r>
              <a:rPr lang="en-US" sz="2400">
                <a:solidFill>
                  <a:srgbClr val="C00000"/>
                </a:solidFill>
                <a:latin typeface="VNI-Auchon" pitchFamily="2" charset="0"/>
              </a:rPr>
              <a:t> </a:t>
            </a:r>
            <a:r>
              <a:rPr lang="en-US" sz="2400" b="1">
                <a:solidFill>
                  <a:srgbClr val="C00000"/>
                </a:solidFill>
                <a:latin typeface="VNI-Auchon" pitchFamily="2" charset="0"/>
              </a:rPr>
              <a:t>Tröôøng: THCS Tröông Quang Troïng – TT Sôn Tònh</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xit" presetSubtype="10" repeatCount="indefinite" fill="hold" grpId="0" nodeType="withEffect">
                                  <p:stCondLst>
                                    <p:cond delay="0"/>
                                  </p:stCondLst>
                                  <p:childTnLst>
                                    <p:anim calcmode="lin" valueType="num">
                                      <p:cBhvr>
                                        <p:cTn id="6" dur="5000"/>
                                        <p:tgtEl>
                                          <p:spTgt spid="5"/>
                                        </p:tgtEl>
                                        <p:attrNameLst>
                                          <p:attrName>ppt_h</p:attrName>
                                        </p:attrNameLst>
                                      </p:cBhvr>
                                      <p:tavLst>
                                        <p:tav tm="0">
                                          <p:val>
                                            <p:strVal val="ppt_h"/>
                                          </p:val>
                                        </p:tav>
                                        <p:tav tm="100000">
                                          <p:val>
                                            <p:strVal val="ppt_h"/>
                                          </p:val>
                                        </p:tav>
                                      </p:tavLst>
                                    </p:anim>
                                    <p:anim calcmode="lin" valueType="num">
                                      <p:cBhvr>
                                        <p:cTn id="7" dur="5000"/>
                                        <p:tgtEl>
                                          <p:spTgt spid="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8" dur="1" fill="hold">
                                          <p:stCondLst>
                                            <p:cond delay="4999"/>
                                          </p:stCondLst>
                                        </p:cTn>
                                        <p:tgtEl>
                                          <p:spTgt spid="5"/>
                                        </p:tgtEl>
                                        <p:attrNameLst>
                                          <p:attrName>style.visibility</p:attrName>
                                        </p:attrNameLst>
                                      </p:cBhvr>
                                      <p:to>
                                        <p:strVal val="hidden"/>
                                      </p:to>
                                    </p:set>
                                  </p:childTnLst>
                                </p:cTn>
                              </p:par>
                              <p:par>
                                <p:cTn id="9" presetID="22" presetClass="emph" presetSubtype="0" repeatCount="indefinite" fill="hold" nodeType="withEffect">
                                  <p:stCondLst>
                                    <p:cond delay="0"/>
                                  </p:stCondLst>
                                  <p:endCondLst>
                                    <p:cond evt="onNext" delay="0">
                                      <p:tgtEl>
                                        <p:sldTgt/>
                                      </p:tgtEl>
                                    </p:cond>
                                  </p:endCondLst>
                                  <p:childTnLst>
                                    <p:animClr clrSpc="hsl" dir="cw">
                                      <p:cBhvr override="childStyle">
                                        <p:cTn id="10" dur="500" fill="hold"/>
                                        <p:tgtEl>
                                          <p:spTgt spid="9">
                                            <p:txEl>
                                              <p:pRg st="0" end="0"/>
                                            </p:txEl>
                                          </p:spTgt>
                                        </p:tgtEl>
                                        <p:attrNameLst>
                                          <p:attrName>style.color</p:attrName>
                                        </p:attrNameLst>
                                      </p:cBhvr>
                                      <p:by>
                                        <p:hsl h="-7200000" s="0" l="0"/>
                                      </p:by>
                                    </p:animClr>
                                    <p:animClr clrSpc="hsl" dir="cw">
                                      <p:cBhvr>
                                        <p:cTn id="11" dur="500" fill="hold"/>
                                        <p:tgtEl>
                                          <p:spTgt spid="9">
                                            <p:txEl>
                                              <p:pRg st="0" end="0"/>
                                            </p:txEl>
                                          </p:spTgt>
                                        </p:tgtEl>
                                        <p:attrNameLst>
                                          <p:attrName>fillcolor</p:attrName>
                                        </p:attrNameLst>
                                      </p:cBhvr>
                                      <p:by>
                                        <p:hsl h="-7200000" s="0" l="0"/>
                                      </p:by>
                                    </p:animClr>
                                    <p:animClr clrSpc="hsl" dir="cw">
                                      <p:cBhvr>
                                        <p:cTn id="12" dur="500" fill="hold"/>
                                        <p:tgtEl>
                                          <p:spTgt spid="9">
                                            <p:txEl>
                                              <p:pRg st="0" end="0"/>
                                            </p:txEl>
                                          </p:spTgt>
                                        </p:tgtEl>
                                        <p:attrNameLst>
                                          <p:attrName>stroke.color</p:attrName>
                                        </p:attrNameLst>
                                      </p:cBhvr>
                                      <p:by>
                                        <p:hsl h="-7200000" s="0" l="0"/>
                                      </p:by>
                                    </p:animClr>
                                    <p:set>
                                      <p:cBhvr>
                                        <p:cTn id="13" dur="500" fill="hold"/>
                                        <p:tgtEl>
                                          <p:spTgt spid="9">
                                            <p:txEl>
                                              <p:pRg st="0" end="0"/>
                                            </p:txEl>
                                          </p:spTgt>
                                        </p:tgtEl>
                                        <p:attrNameLst>
                                          <p:attrName>fill.type</p:attrName>
                                        </p:attrNameLst>
                                      </p:cBhvr>
                                      <p:to>
                                        <p:strVal val="solid"/>
                                      </p:to>
                                    </p:set>
                                  </p:childTnLst>
                                  <p:subTnLst>
                                    <p:animClr clrSpc="rgb" dir="cw">
                                      <p:cBhvr override="childStyle">
                                        <p:cTn dur="1" fill="hold" display="0" masterRel="nextClick" afterEffect="1"/>
                                        <p:tgtEl>
                                          <p:spTgt spid="9">
                                            <p:txEl>
                                              <p:pRg st="0" end="0"/>
                                            </p:txEl>
                                          </p:spTgt>
                                        </p:tgtEl>
                                        <p:attrNameLst>
                                          <p:attrName>ppt_c</p:attrName>
                                        </p:attrNameLst>
                                      </p:cBhvr>
                                      <p:to>
                                        <a:srgbClr val="FF0000"/>
                                      </p:to>
                                    </p:animClr>
                                  </p:subTnLst>
                                </p:cTn>
                              </p:par>
                              <p:par>
                                <p:cTn id="14" presetID="22" presetClass="emph" presetSubtype="0" repeatCount="indefinite" fill="hold" nodeType="withEffect">
                                  <p:stCondLst>
                                    <p:cond delay="0"/>
                                  </p:stCondLst>
                                  <p:endCondLst>
                                    <p:cond evt="onNext" delay="0">
                                      <p:tgtEl>
                                        <p:sldTgt/>
                                      </p:tgtEl>
                                    </p:cond>
                                  </p:endCondLst>
                                  <p:childTnLst>
                                    <p:animClr clrSpc="hsl" dir="cw">
                                      <p:cBhvr override="childStyle">
                                        <p:cTn id="15" dur="500" fill="hold"/>
                                        <p:tgtEl>
                                          <p:spTgt spid="9">
                                            <p:txEl>
                                              <p:pRg st="1" end="1"/>
                                            </p:txEl>
                                          </p:spTgt>
                                        </p:tgtEl>
                                        <p:attrNameLst>
                                          <p:attrName>style.color</p:attrName>
                                        </p:attrNameLst>
                                      </p:cBhvr>
                                      <p:by>
                                        <p:hsl h="-7200000" s="0" l="0"/>
                                      </p:by>
                                    </p:animClr>
                                    <p:animClr clrSpc="hsl" dir="cw">
                                      <p:cBhvr>
                                        <p:cTn id="16" dur="500" fill="hold"/>
                                        <p:tgtEl>
                                          <p:spTgt spid="9">
                                            <p:txEl>
                                              <p:pRg st="1" end="1"/>
                                            </p:txEl>
                                          </p:spTgt>
                                        </p:tgtEl>
                                        <p:attrNameLst>
                                          <p:attrName>fillcolor</p:attrName>
                                        </p:attrNameLst>
                                      </p:cBhvr>
                                      <p:by>
                                        <p:hsl h="-7200000" s="0" l="0"/>
                                      </p:by>
                                    </p:animClr>
                                    <p:animClr clrSpc="hsl" dir="cw">
                                      <p:cBhvr>
                                        <p:cTn id="17" dur="500" fill="hold"/>
                                        <p:tgtEl>
                                          <p:spTgt spid="9">
                                            <p:txEl>
                                              <p:pRg st="1" end="1"/>
                                            </p:txEl>
                                          </p:spTgt>
                                        </p:tgtEl>
                                        <p:attrNameLst>
                                          <p:attrName>stroke.color</p:attrName>
                                        </p:attrNameLst>
                                      </p:cBhvr>
                                      <p:by>
                                        <p:hsl h="-7200000" s="0" l="0"/>
                                      </p:by>
                                    </p:animClr>
                                    <p:set>
                                      <p:cBhvr>
                                        <p:cTn id="18" dur="500" fill="hold"/>
                                        <p:tgtEl>
                                          <p:spTgt spid="9">
                                            <p:txEl>
                                              <p:pRg st="1" end="1"/>
                                            </p:txEl>
                                          </p:spTgt>
                                        </p:tgtEl>
                                        <p:attrNameLst>
                                          <p:attrName>fill.type</p:attrName>
                                        </p:attrNameLst>
                                      </p:cBhvr>
                                      <p:to>
                                        <p:strVal val="solid"/>
                                      </p:to>
                                    </p:set>
                                  </p:childTnLst>
                                  <p:subTnLst>
                                    <p:animClr clrSpc="rgb" dir="cw">
                                      <p:cBhvr override="childStyle">
                                        <p:cTn dur="1" fill="hold" display="0" masterRel="nextClick" afterEffect="1"/>
                                        <p:tgtEl>
                                          <p:spTgt spid="9">
                                            <p:txEl>
                                              <p:pRg st="1" end="1"/>
                                            </p:txEl>
                                          </p:spTgt>
                                        </p:tgtEl>
                                        <p:attrNameLst>
                                          <p:attrName>ppt_c</p:attrName>
                                        </p:attrNameLst>
                                      </p:cBhvr>
                                      <p:to>
                                        <a:srgbClr val="FF0000"/>
                                      </p:to>
                                    </p:animClr>
                                  </p:subTnLst>
                                </p:cTn>
                              </p:par>
                              <p:par>
                                <p:cTn id="19" presetID="22" presetClass="emph" presetSubtype="0" repeatCount="indefinite" fill="hold" nodeType="withEffect">
                                  <p:stCondLst>
                                    <p:cond delay="0"/>
                                  </p:stCondLst>
                                  <p:endCondLst>
                                    <p:cond evt="onNext" delay="0">
                                      <p:tgtEl>
                                        <p:sldTgt/>
                                      </p:tgtEl>
                                    </p:cond>
                                  </p:endCondLst>
                                  <p:childTnLst>
                                    <p:animClr clrSpc="hsl" dir="cw">
                                      <p:cBhvr override="childStyle">
                                        <p:cTn id="20" dur="500" fill="hold"/>
                                        <p:tgtEl>
                                          <p:spTgt spid="9">
                                            <p:txEl>
                                              <p:pRg st="2" end="2"/>
                                            </p:txEl>
                                          </p:spTgt>
                                        </p:tgtEl>
                                        <p:attrNameLst>
                                          <p:attrName>style.color</p:attrName>
                                        </p:attrNameLst>
                                      </p:cBhvr>
                                      <p:by>
                                        <p:hsl h="-7200000" s="0" l="0"/>
                                      </p:by>
                                    </p:animClr>
                                    <p:animClr clrSpc="hsl" dir="cw">
                                      <p:cBhvr>
                                        <p:cTn id="21" dur="500" fill="hold"/>
                                        <p:tgtEl>
                                          <p:spTgt spid="9">
                                            <p:txEl>
                                              <p:pRg st="2" end="2"/>
                                            </p:txEl>
                                          </p:spTgt>
                                        </p:tgtEl>
                                        <p:attrNameLst>
                                          <p:attrName>fillcolor</p:attrName>
                                        </p:attrNameLst>
                                      </p:cBhvr>
                                      <p:by>
                                        <p:hsl h="-7200000" s="0" l="0"/>
                                      </p:by>
                                    </p:animClr>
                                    <p:animClr clrSpc="hsl" dir="cw">
                                      <p:cBhvr>
                                        <p:cTn id="22" dur="500" fill="hold"/>
                                        <p:tgtEl>
                                          <p:spTgt spid="9">
                                            <p:txEl>
                                              <p:pRg st="2" end="2"/>
                                            </p:txEl>
                                          </p:spTgt>
                                        </p:tgtEl>
                                        <p:attrNameLst>
                                          <p:attrName>stroke.color</p:attrName>
                                        </p:attrNameLst>
                                      </p:cBhvr>
                                      <p:by>
                                        <p:hsl h="-7200000" s="0" l="0"/>
                                      </p:by>
                                    </p:animClr>
                                    <p:set>
                                      <p:cBhvr>
                                        <p:cTn id="23" dur="500" fill="hold"/>
                                        <p:tgtEl>
                                          <p:spTgt spid="9">
                                            <p:txEl>
                                              <p:pRg st="2" end="2"/>
                                            </p:txEl>
                                          </p:spTgt>
                                        </p:tgtEl>
                                        <p:attrNameLst>
                                          <p:attrName>fill.type</p:attrName>
                                        </p:attrNameLst>
                                      </p:cBhvr>
                                      <p:to>
                                        <p:strVal val="solid"/>
                                      </p:to>
                                    </p:set>
                                  </p:childTnLst>
                                  <p:subTnLst>
                                    <p:animClr clrSpc="rgb" dir="cw">
                                      <p:cBhvr override="childStyle">
                                        <p:cTn dur="1" fill="hold" display="0" masterRel="nextClick" afterEffect="1"/>
                                        <p:tgtEl>
                                          <p:spTgt spid="9">
                                            <p:txEl>
                                              <p:pRg st="2" end="2"/>
                                            </p:txEl>
                                          </p:spTgt>
                                        </p:tgtEl>
                                        <p:attrNameLst>
                                          <p:attrName>ppt_c</p:attrName>
                                        </p:attrNameLst>
                                      </p:cBhvr>
                                      <p:to>
                                        <a:srgbClr val="FF0000"/>
                                      </p:to>
                                    </p:animClr>
                                  </p:sub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0" fill="hold"/>
                                        <p:tgtEl>
                                          <p:spTgt spid="10"/>
                                        </p:tgtEl>
                                        <p:attrNameLst>
                                          <p:attrName>ppt_x</p:attrName>
                                        </p:attrNameLst>
                                      </p:cBhvr>
                                      <p:tavLst>
                                        <p:tav tm="0">
                                          <p:val>
                                            <p:strVal val="#ppt_x"/>
                                          </p:val>
                                        </p:tav>
                                        <p:tav tm="100000">
                                          <p:val>
                                            <p:strVal val="#ppt_x"/>
                                          </p:val>
                                        </p:tav>
                                      </p:tavLst>
                                    </p:anim>
                                    <p:anim calcmode="lin" valueType="num">
                                      <p:cBhvr additive="base">
                                        <p:cTn id="27" dur="5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0" descr="Ban do TG">
            <a:hlinkClick r:id="rId2" action="ppaction://hlinkfile"/>
          </p:cNvPr>
          <p:cNvPicPr>
            <a:picLocks noChangeAspect="1" noChangeArrowheads="1"/>
          </p:cNvPicPr>
          <p:nvPr/>
        </p:nvPicPr>
        <p:blipFill>
          <a:blip r:embed="rId3"/>
          <a:srcRect/>
          <a:stretch>
            <a:fillRect/>
          </a:stretch>
        </p:blipFill>
        <p:spPr bwMode="auto">
          <a:xfrm>
            <a:off x="250825" y="260350"/>
            <a:ext cx="8713788" cy="6337300"/>
          </a:xfrm>
          <a:prstGeom prst="rect">
            <a:avLst/>
          </a:prstGeom>
          <a:noFill/>
          <a:ln w="9525">
            <a:noFill/>
            <a:miter lim="800000"/>
            <a:headEnd/>
            <a:tailEnd/>
          </a:ln>
        </p:spPr>
      </p:pic>
      <p:pic>
        <p:nvPicPr>
          <p:cNvPr id="20482" name="Picture 15" descr="PGBRDR7"/>
          <p:cNvPicPr>
            <a:picLocks noChangeAspect="1" noChangeArrowheads="1"/>
          </p:cNvPicPr>
          <p:nvPr/>
        </p:nvPicPr>
        <p:blipFill>
          <a:blip r:embed="rId4">
            <a:lum bright="68000"/>
          </a:blip>
          <a:srcRect/>
          <a:stretch>
            <a:fillRect/>
          </a:stretch>
        </p:blipFill>
        <p:spPr bwMode="auto">
          <a:xfrm rot="5400000">
            <a:off x="1101725" y="-1184275"/>
            <a:ext cx="6864350" cy="9220200"/>
          </a:xfrm>
          <a:prstGeom prst="rect">
            <a:avLst/>
          </a:prstGeom>
          <a:noFill/>
          <a:ln w="9525">
            <a:noFill/>
            <a:miter lim="800000"/>
            <a:headEnd/>
            <a:tailEnd/>
          </a:ln>
        </p:spPr>
      </p:pic>
      <p:sp>
        <p:nvSpPr>
          <p:cNvPr id="6" name="Rectangle 5"/>
          <p:cNvSpPr/>
          <p:nvPr/>
        </p:nvSpPr>
        <p:spPr>
          <a:xfrm>
            <a:off x="3810000" y="2562225"/>
            <a:ext cx="685800" cy="1323975"/>
          </a:xfrm>
          <a:prstGeom prst="rect">
            <a:avLst/>
          </a:prstGeom>
        </p:spPr>
        <p:txBody>
          <a:bodyPr>
            <a:spAutoFit/>
          </a:bodyPr>
          <a:lstStyle/>
          <a:p>
            <a:pPr eaLnBrk="0" hangingPunct="0">
              <a:defRPr/>
            </a:pPr>
            <a:r>
              <a:rPr lang="en-US" sz="8000" b="1">
                <a:solidFill>
                  <a:schemeClr val="bg2">
                    <a:lumMod val="75000"/>
                  </a:schemeClr>
                </a:solidFill>
                <a:latin typeface="Cooper Black" pitchFamily="18" charset="0"/>
                <a:cs typeface="+mn-cs"/>
              </a:rPr>
              <a:t>?</a:t>
            </a:r>
            <a:r>
              <a:rPr lang="en-US" sz="8000" b="1">
                <a:solidFill>
                  <a:srgbClr val="FFC000"/>
                </a:solidFill>
                <a:latin typeface="Cooper Black" pitchFamily="18" charset="0"/>
                <a:cs typeface="+mn-cs"/>
              </a:rPr>
              <a:t> </a:t>
            </a:r>
            <a:endParaRPr lang="en-US" sz="8000">
              <a:solidFill>
                <a:srgbClr val="FFC000"/>
              </a:solidFill>
              <a:latin typeface="Times New Roman" pitchFamily="18" charset="0"/>
              <a:cs typeface="+mn-cs"/>
            </a:endParaRPr>
          </a:p>
        </p:txBody>
      </p:sp>
      <p:sp>
        <p:nvSpPr>
          <p:cNvPr id="7" name="Rectangular Callout 6"/>
          <p:cNvSpPr/>
          <p:nvPr/>
        </p:nvSpPr>
        <p:spPr>
          <a:xfrm>
            <a:off x="2971800" y="3733800"/>
            <a:ext cx="2514600" cy="2514600"/>
          </a:xfrm>
          <a:prstGeom prst="wedgeRectCallout">
            <a:avLst>
              <a:gd name="adj1" fmla="val -12167"/>
              <a:gd name="adj2" fmla="val -64004"/>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r>
              <a:rPr lang="en-US" sz="2800">
                <a:solidFill>
                  <a:schemeClr val="tx2"/>
                </a:solidFill>
                <a:latin typeface="Times New Roman" pitchFamily="18" charset="0"/>
                <a:cs typeface="Times New Roman" pitchFamily="18" charset="0"/>
              </a:rPr>
              <a:t>Đặc điểm lớn hầu như bao trùm giai đoạn lịch sử thế giới từ 1945-1991 là nội dung nào?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par>
                                <p:cTn id="15" presetID="19"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0" fill="hold"/>
                                        <p:tgtEl>
                                          <p:spTgt spid="6"/>
                                        </p:tgtEl>
                                        <p:attrNameLst>
                                          <p:attrName>ppt_w</p:attrName>
                                        </p:attrNameLst>
                                      </p:cBhvr>
                                      <p:tavLst>
                                        <p:tav tm="0" fmla="#ppt_w*sin(2.5*pi*$)">
                                          <p:val>
                                            <p:fltVal val="0"/>
                                          </p:val>
                                        </p:tav>
                                        <p:tav tm="100000">
                                          <p:val>
                                            <p:fltVal val="1"/>
                                          </p:val>
                                        </p:tav>
                                      </p:tavLst>
                                    </p:anim>
                                    <p:anim calcmode="lin" valueType="num">
                                      <p:cBhvr>
                                        <p:cTn id="18" dur="5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D6B19C"/>
            </a:gs>
            <a:gs pos="30000">
              <a:srgbClr val="D49E6C"/>
            </a:gs>
            <a:gs pos="70000">
              <a:srgbClr val="A65528"/>
            </a:gs>
            <a:gs pos="100000">
              <a:srgbClr val="663012"/>
            </a:gs>
          </a:gsLst>
          <a:lin ang="5400000"/>
        </a:gradFill>
        <a:effectLst/>
      </p:bgPr>
    </p:bg>
    <p:spTree>
      <p:nvGrpSpPr>
        <p:cNvPr id="1" name=""/>
        <p:cNvGrpSpPr/>
        <p:nvPr/>
      </p:nvGrpSpPr>
      <p:grpSpPr>
        <a:xfrm>
          <a:off x="0" y="0"/>
          <a:ext cx="0" cy="0"/>
          <a:chOff x="0" y="0"/>
          <a:chExt cx="0" cy="0"/>
        </a:xfrm>
      </p:grpSpPr>
      <p:sp>
        <p:nvSpPr>
          <p:cNvPr id="7" name="Text Box 32"/>
          <p:cNvSpPr txBox="1">
            <a:spLocks noChangeArrowheads="1"/>
          </p:cNvSpPr>
          <p:nvPr/>
        </p:nvSpPr>
        <p:spPr bwMode="auto">
          <a:xfrm>
            <a:off x="0" y="0"/>
            <a:ext cx="6400800" cy="954088"/>
          </a:xfrm>
          <a:prstGeom prst="rect">
            <a:avLst/>
          </a:prstGeom>
          <a:noFill/>
          <a:ln w="19050" cap="sq" algn="ctr">
            <a:noFill/>
            <a:miter lim="800000"/>
            <a:headEnd/>
            <a:tailEnd/>
          </a:ln>
          <a:effectLst>
            <a:outerShdw dist="35921" dir="2700000" algn="ctr" rotWithShape="0">
              <a:schemeClr val="bg2"/>
            </a:outerShdw>
          </a:effectLst>
        </p:spPr>
        <p:txBody>
          <a:bodyPr>
            <a:spAutoFit/>
          </a:bodyPr>
          <a:lstStyle/>
          <a:p>
            <a:pPr algn="ctr" eaLnBrk="0" hangingPunct="0">
              <a:spcBef>
                <a:spcPct val="50000"/>
              </a:spcBef>
              <a:defRPr/>
            </a:pPr>
            <a:r>
              <a:rPr lang="en-US" sz="2800" b="1">
                <a:solidFill>
                  <a:schemeClr val="bg1"/>
                </a:solidFill>
                <a:latin typeface="Times New Roman" pitchFamily="18" charset="0"/>
                <a:cs typeface="+mn-cs"/>
              </a:rPr>
              <a:t>BÀI 13: </a:t>
            </a:r>
            <a:r>
              <a:rPr lang="en-US" sz="2800" b="1">
                <a:solidFill>
                  <a:srgbClr val="C00000"/>
                </a:solidFill>
                <a:latin typeface="Times New Roman" pitchFamily="18" charset="0"/>
                <a:cs typeface="+mn-cs"/>
              </a:rPr>
              <a:t>TỔNG KẾT LỊCH SỬ THẾ GIỚI TỪ SAU NĂM 1945 ĐẾN NAY</a:t>
            </a:r>
          </a:p>
        </p:txBody>
      </p:sp>
      <p:sp>
        <p:nvSpPr>
          <p:cNvPr id="9" name="Content Placeholder 8"/>
          <p:cNvSpPr>
            <a:spLocks noGrp="1"/>
          </p:cNvSpPr>
          <p:nvPr>
            <p:ph sz="half" idx="1"/>
          </p:nvPr>
        </p:nvSpPr>
        <p:spPr>
          <a:xfrm>
            <a:off x="76200" y="1066800"/>
            <a:ext cx="4800600" cy="5486400"/>
          </a:xfrm>
        </p:spPr>
        <p:txBody>
          <a:bodyPr/>
          <a:lstStyle/>
          <a:p>
            <a:pPr eaLnBrk="1" hangingPunct="1">
              <a:buFontTx/>
              <a:buNone/>
            </a:pPr>
            <a:r>
              <a:rPr lang="en-US" b="1" smtClean="0">
                <a:solidFill>
                  <a:schemeClr val="bg1"/>
                </a:solidFill>
                <a:latin typeface="Times New Roman" pitchFamily="18" charset="0"/>
                <a:cs typeface="Times New Roman" pitchFamily="18" charset="0"/>
              </a:rPr>
              <a:t>I. NHỮNG NỘI DUNG CHÍNH CỦA LỊCH SỬ THẾ GIỚI TỪ SAU NĂM 1945 ĐẾN NAY.</a:t>
            </a:r>
            <a:endParaRPr lang="en-US" smtClean="0">
              <a:solidFill>
                <a:schemeClr val="bg1"/>
              </a:solidFill>
              <a:latin typeface="Times New Roman" pitchFamily="18" charset="0"/>
              <a:cs typeface="Times New Roman" pitchFamily="18" charset="0"/>
            </a:endParaRPr>
          </a:p>
          <a:p>
            <a:pPr eaLnBrk="1" hangingPunct="1">
              <a:buFontTx/>
              <a:buNone/>
            </a:pPr>
            <a:r>
              <a:rPr lang="en-US" smtClean="0">
                <a:solidFill>
                  <a:schemeClr val="tx2"/>
                </a:solidFill>
                <a:latin typeface="Times New Roman" pitchFamily="18" charset="0"/>
                <a:cs typeface="Times New Roman" pitchFamily="18" charset="0"/>
              </a:rPr>
              <a:t>● </a:t>
            </a:r>
            <a:r>
              <a:rPr lang="en-US" b="1" smtClean="0">
                <a:solidFill>
                  <a:schemeClr val="tx2"/>
                </a:solidFill>
                <a:latin typeface="Times New Roman" pitchFamily="18" charset="0"/>
                <a:cs typeface="Times New Roman" pitchFamily="18" charset="0"/>
              </a:rPr>
              <a:t>Hình thành Trật tự hai cực I-an-ta:</a:t>
            </a:r>
            <a:r>
              <a:rPr lang="en-US" smtClean="0">
                <a:solidFill>
                  <a:schemeClr val="tx2"/>
                </a:solidFill>
                <a:latin typeface="Times New Roman" pitchFamily="18" charset="0"/>
                <a:cs typeface="Times New Roman" pitchFamily="18" charset="0"/>
              </a:rPr>
              <a:t> Thế giới phân thành 2 phe: XHCN và TBCN do 2 siêu cường Liên Xô và Mĩ đứng đầu mỗi phe → Đây là đặc trưng bao trùm giai đoạn lịch sử thế giới từ 1945-1991.</a:t>
            </a:r>
          </a:p>
          <a:p>
            <a:pPr eaLnBrk="1" hangingPunct="1">
              <a:buFontTx/>
              <a:buNone/>
            </a:pPr>
            <a:endParaRPr lang="en-US" smtClean="0"/>
          </a:p>
        </p:txBody>
      </p:sp>
      <p:cxnSp>
        <p:nvCxnSpPr>
          <p:cNvPr id="10" name="Straight Connector 9"/>
          <p:cNvCxnSpPr/>
          <p:nvPr/>
        </p:nvCxnSpPr>
        <p:spPr>
          <a:xfrm rot="5400000">
            <a:off x="2285207" y="4037806"/>
            <a:ext cx="5029200" cy="1587"/>
          </a:xfrm>
          <a:prstGeom prst="line">
            <a:avLst/>
          </a:prstGeom>
          <a:ln w="38100" cap="sq" cmpd="sng">
            <a:solidFill>
              <a:srgbClr val="C00000"/>
            </a:solidFill>
            <a:prstDash val="sysDash"/>
            <a:bevel/>
          </a:ln>
        </p:spPr>
        <p:style>
          <a:lnRef idx="1">
            <a:schemeClr val="accent1"/>
          </a:lnRef>
          <a:fillRef idx="0">
            <a:schemeClr val="accent1"/>
          </a:fillRef>
          <a:effectRef idx="0">
            <a:schemeClr val="accent1"/>
          </a:effectRef>
          <a:fontRef idx="minor">
            <a:schemeClr val="tx1"/>
          </a:fontRef>
        </p:style>
      </p:cxnSp>
      <p:pic>
        <p:nvPicPr>
          <p:cNvPr id="21509" name="Picture 13" descr="Picture1"/>
          <p:cNvPicPr>
            <a:picLocks noChangeAspect="1" noChangeArrowheads="1" noCrop="1"/>
          </p:cNvPicPr>
          <p:nvPr/>
        </p:nvPicPr>
        <p:blipFill>
          <a:blip r:embed="rId2"/>
          <a:srcRect/>
          <a:stretch>
            <a:fillRect/>
          </a:stretch>
        </p:blipFill>
        <p:spPr bwMode="auto">
          <a:xfrm rot="-3428604">
            <a:off x="4043363" y="776288"/>
            <a:ext cx="798512" cy="817562"/>
          </a:xfrm>
          <a:prstGeom prst="rect">
            <a:avLst/>
          </a:prstGeom>
          <a:noFill/>
          <a:ln w="9525">
            <a:noFill/>
            <a:miter lim="800000"/>
            <a:headEnd/>
            <a:tailEnd/>
          </a:ln>
        </p:spPr>
      </p:pic>
      <p:sp>
        <p:nvSpPr>
          <p:cNvPr id="13" name="Rectangular Callout 12"/>
          <p:cNvSpPr/>
          <p:nvPr/>
        </p:nvSpPr>
        <p:spPr>
          <a:xfrm>
            <a:off x="5638800" y="3276600"/>
            <a:ext cx="2895600" cy="2590800"/>
          </a:xfrm>
          <a:prstGeom prst="wedgeRectCallout">
            <a:avLst>
              <a:gd name="adj1" fmla="val -60492"/>
              <a:gd name="adj2" fmla="val 6049"/>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r>
              <a:rPr lang="en-US" sz="2800">
                <a:solidFill>
                  <a:schemeClr val="tx2"/>
                </a:solidFill>
                <a:latin typeface="Times New Roman" pitchFamily="18" charset="0"/>
                <a:cs typeface="Times New Roman" pitchFamily="18" charset="0"/>
              </a:rPr>
              <a:t>Đặc điểm lớn hầu như bao trùm giai đoạn lịch sử thế giới từ 1945-1991 là nội dung nào?</a:t>
            </a:r>
          </a:p>
        </p:txBody>
      </p:sp>
      <p:sp>
        <p:nvSpPr>
          <p:cNvPr id="14" name="Rectangle 13"/>
          <p:cNvSpPr/>
          <p:nvPr/>
        </p:nvSpPr>
        <p:spPr>
          <a:xfrm>
            <a:off x="4724400" y="3857625"/>
            <a:ext cx="685800" cy="1323975"/>
          </a:xfrm>
          <a:prstGeom prst="rect">
            <a:avLst/>
          </a:prstGeom>
        </p:spPr>
        <p:txBody>
          <a:bodyPr>
            <a:spAutoFit/>
          </a:bodyPr>
          <a:lstStyle/>
          <a:p>
            <a:pPr eaLnBrk="0" hangingPunct="0">
              <a:defRPr/>
            </a:pPr>
            <a:r>
              <a:rPr lang="en-US" sz="8000" b="1">
                <a:solidFill>
                  <a:schemeClr val="bg2">
                    <a:lumMod val="75000"/>
                  </a:schemeClr>
                </a:solidFill>
                <a:latin typeface="Cooper Black" pitchFamily="18" charset="0"/>
                <a:cs typeface="+mn-cs"/>
              </a:rPr>
              <a:t>?</a:t>
            </a:r>
            <a:r>
              <a:rPr lang="en-US" sz="8000" b="1">
                <a:solidFill>
                  <a:srgbClr val="FFC000"/>
                </a:solidFill>
                <a:latin typeface="Cooper Black" pitchFamily="18" charset="0"/>
                <a:cs typeface="+mn-cs"/>
              </a:rPr>
              <a:t> </a:t>
            </a:r>
            <a:endParaRPr lang="en-US" sz="8000">
              <a:solidFill>
                <a:srgbClr val="FFC000"/>
              </a:solidFill>
              <a:latin typeface="Times New Roman" pitchFamily="18" charset="0"/>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blinds(horizontal)">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22" dur="1000" fill="hold"/>
                                        <p:tgtEl>
                                          <p:spTgt spid="13"/>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3"/>
                                        </p:tgtEl>
                                      </p:cBhvr>
                                    </p:animEffect>
                                  </p:childTnLst>
                                </p:cTn>
                              </p:par>
                              <p:par>
                                <p:cTn id="27" presetID="19"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0" fill="hold"/>
                                        <p:tgtEl>
                                          <p:spTgt spid="14"/>
                                        </p:tgtEl>
                                        <p:attrNameLst>
                                          <p:attrName>ppt_w</p:attrName>
                                        </p:attrNameLst>
                                      </p:cBhvr>
                                      <p:tavLst>
                                        <p:tav tm="0" fmla="#ppt_w*sin(2.5*pi*$)">
                                          <p:val>
                                            <p:fltVal val="0"/>
                                          </p:val>
                                        </p:tav>
                                        <p:tav tm="100000">
                                          <p:val>
                                            <p:fltVal val="1"/>
                                          </p:val>
                                        </p:tav>
                                      </p:tavLst>
                                    </p:anim>
                                    <p:anim calcmode="lin" valueType="num">
                                      <p:cBhvr>
                                        <p:cTn id="30" dur="50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0" presetClass="entr" presetSubtype="0" fill="hold" nodeType="clickEffect">
                                  <p:stCondLst>
                                    <p:cond delay="0"/>
                                  </p:stCondLst>
                                  <p:childTnLst>
                                    <p:set>
                                      <p:cBhvr>
                                        <p:cTn id="34" dur="1" fill="hold">
                                          <p:stCondLst>
                                            <p:cond delay="0"/>
                                          </p:stCondLst>
                                        </p:cTn>
                                        <p:tgtEl>
                                          <p:spTgt spid="9">
                                            <p:txEl>
                                              <p:pRg st="1" end="1"/>
                                            </p:txEl>
                                          </p:spTgt>
                                        </p:tgtEl>
                                        <p:attrNameLst>
                                          <p:attrName>style.visibility</p:attrName>
                                        </p:attrNameLst>
                                      </p:cBhvr>
                                      <p:to>
                                        <p:strVal val="visible"/>
                                      </p:to>
                                    </p:set>
                                    <p:animEffect transition="in" filter="wedge">
                                      <p:cBhvr>
                                        <p:cTn id="35" dur="2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6096000" cy="1146175"/>
          </a:xfrm>
        </p:spPr>
        <p:txBody>
          <a:bodyPr/>
          <a:lstStyle/>
          <a:p>
            <a:pPr algn="ctr" eaLnBrk="1" hangingPunct="1">
              <a:defRPr/>
            </a:pPr>
            <a:r>
              <a:rPr lang="en-US" sz="2800" b="1"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Bài 13: </a:t>
            </a:r>
            <a:r>
              <a:rPr lang="en-US" sz="2800" b="1" smtClean="0">
                <a:solidFill>
                  <a:schemeClr val="bg2"/>
                </a:solidFill>
                <a:effectLst>
                  <a:outerShdw blurRad="38100" dist="38100" dir="2700000" algn="tl">
                    <a:srgbClr val="000000">
                      <a:alpha val="43137"/>
                    </a:srgbClr>
                  </a:outerShdw>
                </a:effectLst>
                <a:latin typeface="Times New Roman" pitchFamily="18" charset="0"/>
                <a:cs typeface="Times New Roman" pitchFamily="18" charset="0"/>
              </a:rPr>
              <a:t>TỔNG KẾT LỊCH SỬ THẾ GiỚI TỪ SAU NĂM 1945 ĐẾN NAY </a:t>
            </a:r>
            <a:endParaRPr lang="en-US" sz="2800" b="1">
              <a:solidFill>
                <a:schemeClr val="bg2"/>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sz="half" idx="1"/>
          </p:nvPr>
        </p:nvSpPr>
        <p:spPr>
          <a:xfrm>
            <a:off x="76200" y="1524000"/>
            <a:ext cx="6019800" cy="5486400"/>
          </a:xfrm>
        </p:spPr>
        <p:txBody>
          <a:bodyPr/>
          <a:lstStyle/>
          <a:p>
            <a:pPr eaLnBrk="1" hangingPunct="1">
              <a:buFontTx/>
              <a:buNone/>
            </a:pPr>
            <a:r>
              <a:rPr lang="en-US" sz="2400" b="1" smtClean="0">
                <a:solidFill>
                  <a:srgbClr val="0000FF"/>
                </a:solidFill>
                <a:latin typeface="Times New Roman" pitchFamily="18" charset="0"/>
                <a:cs typeface="Times New Roman" pitchFamily="18" charset="0"/>
              </a:rPr>
              <a:t>1- Hệ thống xã hội chủ nghĩa (hình thành, phát triển và sụp đổ)</a:t>
            </a:r>
          </a:p>
          <a:p>
            <a:pPr eaLnBrk="1" hangingPunct="1">
              <a:buFontTx/>
              <a:buNone/>
            </a:pPr>
            <a:r>
              <a:rPr lang="en-US" sz="2400" b="1" smtClean="0">
                <a:solidFill>
                  <a:srgbClr val="0000FF"/>
                </a:solidFill>
                <a:latin typeface="Times New Roman" pitchFamily="18" charset="0"/>
                <a:cs typeface="Times New Roman" pitchFamily="18" charset="0"/>
              </a:rPr>
              <a:t>2- Phong trào đấu tranh giải phóng dân tộc</a:t>
            </a:r>
          </a:p>
          <a:p>
            <a:pPr eaLnBrk="1" hangingPunct="1">
              <a:buFontTx/>
              <a:buNone/>
            </a:pPr>
            <a:r>
              <a:rPr lang="en-US" sz="2400" b="1" smtClean="0">
                <a:solidFill>
                  <a:srgbClr val="0000FF"/>
                </a:solidFill>
                <a:latin typeface="Times New Roman" pitchFamily="18" charset="0"/>
                <a:cs typeface="Times New Roman" pitchFamily="18" charset="0"/>
              </a:rPr>
              <a:t>3-  Hệ thống tư bản chủ nghĩa có nhiều chuyển biến quan trọng: Mĩ, Nhật Bản, các nước Tây Âu đã trở thành ba trung tâm kinh tế tài chính của thế giới.</a:t>
            </a:r>
          </a:p>
          <a:p>
            <a:pPr eaLnBrk="1" hangingPunct="1">
              <a:buFontTx/>
              <a:buNone/>
            </a:pPr>
            <a:r>
              <a:rPr lang="en-US" sz="2400" b="1" smtClean="0">
                <a:solidFill>
                  <a:srgbClr val="0000FF"/>
                </a:solidFill>
                <a:latin typeface="Times New Roman" pitchFamily="18" charset="0"/>
                <a:cs typeface="Times New Roman" pitchFamily="18" charset="0"/>
              </a:rPr>
              <a:t>4- Quan hệ quốc tế mở rộng và đa dạng.</a:t>
            </a:r>
          </a:p>
          <a:p>
            <a:pPr eaLnBrk="1" hangingPunct="1">
              <a:buFontTx/>
              <a:buNone/>
            </a:pPr>
            <a:r>
              <a:rPr lang="en-US" sz="2400" b="1" smtClean="0">
                <a:solidFill>
                  <a:srgbClr val="0000FF"/>
                </a:solidFill>
                <a:latin typeface="Times New Roman" pitchFamily="18" charset="0"/>
                <a:cs typeface="Times New Roman" pitchFamily="18" charset="0"/>
              </a:rPr>
              <a:t>5- Cuộc cách mạng khoa học- kĩ thuật lần hai với những tiến bộ phi thường và những thành tựu kì diệu.</a:t>
            </a:r>
          </a:p>
          <a:p>
            <a:pPr eaLnBrk="1" hangingPunct="1"/>
            <a:endParaRPr lang="en-US" b="1" smtClean="0">
              <a:solidFill>
                <a:srgbClr val="0000FF"/>
              </a:solidFill>
              <a:latin typeface="Times New Roman" pitchFamily="18" charset="0"/>
              <a:cs typeface="Times New Roman" pitchFamily="18" charset="0"/>
            </a:endParaRPr>
          </a:p>
          <a:p>
            <a:pPr eaLnBrk="1" hangingPunct="1">
              <a:buFontTx/>
              <a:buNone/>
            </a:pPr>
            <a:endParaRPr lang="en-US" b="1" smtClean="0">
              <a:solidFill>
                <a:srgbClr val="0000FF"/>
              </a:solidFill>
              <a:latin typeface="Times New Roman" pitchFamily="18" charset="0"/>
              <a:cs typeface="Times New Roman" pitchFamily="18" charset="0"/>
            </a:endParaRPr>
          </a:p>
        </p:txBody>
      </p:sp>
      <p:sp>
        <p:nvSpPr>
          <p:cNvPr id="5" name="Rectangular Callout 4"/>
          <p:cNvSpPr/>
          <p:nvPr/>
        </p:nvSpPr>
        <p:spPr>
          <a:xfrm>
            <a:off x="6553200" y="3276600"/>
            <a:ext cx="2514600" cy="3276600"/>
          </a:xfrm>
          <a:prstGeom prst="wedgeRectCallout">
            <a:avLst>
              <a:gd name="adj1" fmla="val -70409"/>
              <a:gd name="adj2" fmla="val -2830"/>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r>
              <a:rPr lang="en-US" sz="2800" b="1">
                <a:solidFill>
                  <a:schemeClr val="tx2"/>
                </a:solidFill>
                <a:latin typeface="Times New Roman" pitchFamily="18" charset="0"/>
                <a:cs typeface="Times New Roman" pitchFamily="18" charset="0"/>
              </a:rPr>
              <a:t>Hãy nêu những nội dung chính của lịch sử thế giới từ sau 1945- nay?</a:t>
            </a:r>
          </a:p>
        </p:txBody>
      </p:sp>
      <p:sp>
        <p:nvSpPr>
          <p:cNvPr id="8" name="Rectangle 7"/>
          <p:cNvSpPr/>
          <p:nvPr/>
        </p:nvSpPr>
        <p:spPr>
          <a:xfrm>
            <a:off x="5562600" y="3962400"/>
            <a:ext cx="685800" cy="1323975"/>
          </a:xfrm>
          <a:prstGeom prst="rect">
            <a:avLst/>
          </a:prstGeom>
        </p:spPr>
        <p:txBody>
          <a:bodyPr>
            <a:spAutoFit/>
          </a:bodyPr>
          <a:lstStyle/>
          <a:p>
            <a:pPr eaLnBrk="0" hangingPunct="0">
              <a:defRPr/>
            </a:pPr>
            <a:r>
              <a:rPr lang="en-US" sz="8000" b="1">
                <a:solidFill>
                  <a:schemeClr val="bg2">
                    <a:lumMod val="75000"/>
                  </a:schemeClr>
                </a:solidFill>
                <a:latin typeface="Cooper Black" pitchFamily="18" charset="0"/>
                <a:cs typeface="+mn-cs"/>
              </a:rPr>
              <a:t>?</a:t>
            </a:r>
            <a:r>
              <a:rPr lang="en-US" sz="8000" b="1">
                <a:solidFill>
                  <a:srgbClr val="FFC000"/>
                </a:solidFill>
                <a:latin typeface="Cooper Black" pitchFamily="18" charset="0"/>
                <a:cs typeface="+mn-cs"/>
              </a:rPr>
              <a:t> </a:t>
            </a:r>
            <a:endParaRPr lang="en-US" sz="8000">
              <a:solidFill>
                <a:srgbClr val="FFC000"/>
              </a:solidFill>
              <a:latin typeface="Times New Roman" pitchFamily="18" charset="0"/>
              <a:cs typeface="+mn-cs"/>
            </a:endParaRPr>
          </a:p>
        </p:txBody>
      </p:sp>
      <p:cxnSp>
        <p:nvCxnSpPr>
          <p:cNvPr id="9" name="Straight Connector 8"/>
          <p:cNvCxnSpPr/>
          <p:nvPr/>
        </p:nvCxnSpPr>
        <p:spPr>
          <a:xfrm rot="5400000">
            <a:off x="3582194" y="3885406"/>
            <a:ext cx="5029200" cy="1588"/>
          </a:xfrm>
          <a:prstGeom prst="line">
            <a:avLst/>
          </a:prstGeom>
          <a:ln w="38100" cap="sq" cmpd="sng">
            <a:solidFill>
              <a:srgbClr val="C00000"/>
            </a:solidFill>
            <a:prstDash val="sysDash"/>
            <a:bevel/>
          </a:ln>
        </p:spPr>
        <p:style>
          <a:lnRef idx="1">
            <a:schemeClr val="accent1"/>
          </a:lnRef>
          <a:fillRef idx="0">
            <a:schemeClr val="accent1"/>
          </a:fillRef>
          <a:effectRef idx="0">
            <a:schemeClr val="accent1"/>
          </a:effectRef>
          <a:fontRef idx="minor">
            <a:schemeClr val="tx1"/>
          </a:fontRef>
        </p:style>
      </p:cxnSp>
      <p:pic>
        <p:nvPicPr>
          <p:cNvPr id="22535" name="Picture 13" descr="Picture1"/>
          <p:cNvPicPr>
            <a:picLocks noChangeAspect="1" noChangeArrowheads="1" noCrop="1"/>
          </p:cNvPicPr>
          <p:nvPr/>
        </p:nvPicPr>
        <p:blipFill>
          <a:blip r:embed="rId3"/>
          <a:srcRect/>
          <a:stretch>
            <a:fillRect/>
          </a:stretch>
        </p:blipFill>
        <p:spPr bwMode="auto">
          <a:xfrm rot="-3428604">
            <a:off x="5104606" y="1108869"/>
            <a:ext cx="873125" cy="6556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par>
                                <p:cTn id="15" presetID="19" presetClass="entr" presetSubtype="1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0" fill="hold"/>
                                        <p:tgtEl>
                                          <p:spTgt spid="8"/>
                                        </p:tgtEl>
                                        <p:attrNameLst>
                                          <p:attrName>ppt_w</p:attrName>
                                        </p:attrNameLst>
                                      </p:cBhvr>
                                      <p:tavLst>
                                        <p:tav tm="0" fmla="#ppt_w*sin(2.5*pi*$)">
                                          <p:val>
                                            <p:fltVal val="0"/>
                                          </p:val>
                                        </p:tav>
                                        <p:tav tm="100000">
                                          <p:val>
                                            <p:fltVal val="1"/>
                                          </p:val>
                                        </p:tav>
                                      </p:tavLst>
                                    </p:anim>
                                    <p:anim calcmode="lin" valueType="num">
                                      <p:cBhvr>
                                        <p:cTn id="18" dur="5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box(in)">
                                      <p:cBhvr>
                                        <p:cTn id="23" dur="500"/>
                                        <p:tgtEl>
                                          <p:spTgt spid="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box(in)">
                                      <p:cBhvr>
                                        <p:cTn id="28" dur="500"/>
                                        <p:tgtEl>
                                          <p:spTgt spid="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additive="base">
                                        <p:cTn id="3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randombar(horizontal)">
                                      <p:cBhvr>
                                        <p:cTn id="39" dur="500"/>
                                        <p:tgtEl>
                                          <p:spTgt spid="3">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7" presetClass="entr" presetSubtype="10" fill="hold" nodeType="click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 calcmode="lin" valueType="num">
                                      <p:cBhvr>
                                        <p:cTn id="44"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5" dur="5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bg>
      <p:bgPr>
        <a:solidFill>
          <a:schemeClr val="accent4">
            <a:lumMod val="50000"/>
          </a:schemeClr>
        </a:solidFill>
        <a:effectLst/>
      </p:bgPr>
    </p:bg>
    <p:spTree>
      <p:nvGrpSpPr>
        <p:cNvPr id="1" name=""/>
        <p:cNvGrpSpPr/>
        <p:nvPr/>
      </p:nvGrpSpPr>
      <p:grpSpPr>
        <a:xfrm>
          <a:off x="0" y="0"/>
          <a:ext cx="0" cy="0"/>
          <a:chOff x="0" y="0"/>
          <a:chExt cx="0" cy="0"/>
        </a:xfrm>
      </p:grpSpPr>
      <p:sp>
        <p:nvSpPr>
          <p:cNvPr id="23554" name="Oval 17" descr="Copy of winxpap14"/>
          <p:cNvSpPr>
            <a:spLocks noChangeArrowheads="1"/>
          </p:cNvSpPr>
          <p:nvPr/>
        </p:nvSpPr>
        <p:spPr bwMode="auto">
          <a:xfrm>
            <a:off x="0" y="76200"/>
            <a:ext cx="8763000" cy="1219200"/>
          </a:xfrm>
          <a:prstGeom prst="ellipse">
            <a:avLst/>
          </a:prstGeom>
          <a:blipFill dpi="0" rotWithShape="1">
            <a:blip r:embed="rId2"/>
            <a:srcRect/>
            <a:stretch>
              <a:fillRect/>
            </a:stretch>
          </a:blipFill>
          <a:ln w="57150" cmpd="thickThin">
            <a:solidFill>
              <a:schemeClr val="tx2"/>
            </a:solidFill>
            <a:round/>
            <a:headEnd/>
            <a:tailEnd/>
          </a:ln>
        </p:spPr>
        <p:txBody>
          <a:bodyPr wrap="none" anchor="ctr"/>
          <a:lstStyle/>
          <a:p>
            <a:pPr eaLnBrk="0" hangingPunct="0"/>
            <a:endParaRPr lang="en-US"/>
          </a:p>
        </p:txBody>
      </p:sp>
      <p:sp>
        <p:nvSpPr>
          <p:cNvPr id="2066" name="WordArt 18"/>
          <p:cNvSpPr>
            <a:spLocks noChangeArrowheads="1" noChangeShapeType="1" noTextEdit="1"/>
          </p:cNvSpPr>
          <p:nvPr/>
        </p:nvSpPr>
        <p:spPr bwMode="auto">
          <a:xfrm>
            <a:off x="3276600" y="381000"/>
            <a:ext cx="3505200" cy="685800"/>
          </a:xfrm>
          <a:prstGeom prst="rect">
            <a:avLst/>
          </a:prstGeom>
        </p:spPr>
        <p:txBody>
          <a:bodyPr wrap="none" fromWordArt="1">
            <a:prstTxWarp prst="textPlain">
              <a:avLst>
                <a:gd name="adj" fmla="val 50000"/>
              </a:avLst>
            </a:prstTxWarp>
            <a:scene3d>
              <a:camera prst="legacyObliqueTopRight"/>
              <a:lightRig rig="legacyFlat3" dir="b"/>
            </a:scene3d>
            <a:sp3d extrusionH="430200" prstMaterial="legacyMatte">
              <a:extrusionClr>
                <a:srgbClr val="FFFF00"/>
              </a:extrusionClr>
            </a:sp3d>
          </a:bodyPr>
          <a:lstStyle/>
          <a:p>
            <a:pPr algn="ctr"/>
            <a:r>
              <a:rPr lang="en-US" sz="3200" b="1" kern="10">
                <a:ln w="9525">
                  <a:round/>
                  <a:headEnd/>
                  <a:tailEnd/>
                </a:ln>
                <a:solidFill>
                  <a:srgbClr val="FF0000"/>
                </a:solidFill>
                <a:latin typeface="VNI-Helve"/>
              </a:rPr>
              <a:t>Thaûo luaän nhoùm</a:t>
            </a:r>
          </a:p>
        </p:txBody>
      </p:sp>
      <p:pic>
        <p:nvPicPr>
          <p:cNvPr id="23556" name="Picture 20" descr="Earth-16-june"/>
          <p:cNvPicPr>
            <a:picLocks noChangeAspect="1" noChangeArrowheads="1" noCrop="1"/>
          </p:cNvPicPr>
          <p:nvPr/>
        </p:nvPicPr>
        <p:blipFill>
          <a:blip r:embed="rId3"/>
          <a:srcRect/>
          <a:stretch>
            <a:fillRect/>
          </a:stretch>
        </p:blipFill>
        <p:spPr bwMode="auto">
          <a:xfrm>
            <a:off x="5029200" y="2133600"/>
            <a:ext cx="762000" cy="685800"/>
          </a:xfrm>
          <a:prstGeom prst="rect">
            <a:avLst/>
          </a:prstGeom>
          <a:noFill/>
          <a:ln w="9525">
            <a:noFill/>
            <a:miter lim="800000"/>
            <a:headEnd/>
            <a:tailEnd/>
          </a:ln>
        </p:spPr>
      </p:pic>
      <p:sp>
        <p:nvSpPr>
          <p:cNvPr id="2074" name="Text Box 26"/>
          <p:cNvSpPr txBox="1">
            <a:spLocks noChangeArrowheads="1"/>
          </p:cNvSpPr>
          <p:nvPr/>
        </p:nvSpPr>
        <p:spPr bwMode="auto">
          <a:xfrm>
            <a:off x="762000" y="1311275"/>
            <a:ext cx="8153400" cy="830263"/>
          </a:xfrm>
          <a:prstGeom prst="rect">
            <a:avLst/>
          </a:prstGeom>
          <a:solidFill>
            <a:srgbClr val="00A888"/>
          </a:solidFill>
          <a:ln w="19050" cap="sq" algn="ctr">
            <a:noFill/>
            <a:miter lim="800000"/>
            <a:headEnd/>
            <a:tailEnd/>
          </a:ln>
          <a:effectLst>
            <a:outerShdw dist="35921" dir="2700000" algn="ctr" rotWithShape="0">
              <a:schemeClr val="bg2"/>
            </a:outerShdw>
          </a:effectLst>
        </p:spPr>
        <p:txBody>
          <a:bodyPr>
            <a:spAutoFit/>
          </a:bodyPr>
          <a:lstStyle/>
          <a:p>
            <a:pPr eaLnBrk="0" hangingPunct="0">
              <a:defRPr/>
            </a:pPr>
            <a:r>
              <a:rPr lang="en-US" sz="2400" b="1">
                <a:solidFill>
                  <a:srgbClr val="FFFF00"/>
                </a:solidFill>
                <a:latin typeface="Times New Roman" pitchFamily="18" charset="0"/>
                <a:cs typeface="+mn-cs"/>
              </a:rPr>
              <a:t>Nhóm 1: </a:t>
            </a:r>
            <a:r>
              <a:rPr lang="en-US" sz="2400" b="1">
                <a:solidFill>
                  <a:schemeClr val="tx2"/>
                </a:solidFill>
                <a:latin typeface="Times New Roman" pitchFamily="18" charset="0"/>
                <a:cs typeface="+mn-cs"/>
              </a:rPr>
              <a:t>Trình bày những nét chính của nội dung thứ nhất lịch sử thế giới hiện đại từ sau 1945 đến nay?</a:t>
            </a:r>
          </a:p>
        </p:txBody>
      </p:sp>
      <p:sp>
        <p:nvSpPr>
          <p:cNvPr id="2085" name="Text Box 37"/>
          <p:cNvSpPr txBox="1">
            <a:spLocks noChangeArrowheads="1"/>
          </p:cNvSpPr>
          <p:nvPr/>
        </p:nvSpPr>
        <p:spPr bwMode="auto">
          <a:xfrm>
            <a:off x="685800" y="3521075"/>
            <a:ext cx="8229600" cy="830263"/>
          </a:xfrm>
          <a:prstGeom prst="rect">
            <a:avLst/>
          </a:prstGeom>
          <a:solidFill>
            <a:srgbClr val="00A888"/>
          </a:solidFill>
          <a:ln w="19050" cap="sq" algn="ctr">
            <a:noFill/>
            <a:miter lim="800000"/>
            <a:headEnd/>
            <a:tailEnd/>
          </a:ln>
          <a:effectLst>
            <a:outerShdw dist="35921" dir="2700000" algn="ctr" rotWithShape="0">
              <a:schemeClr val="bg2"/>
            </a:outerShdw>
          </a:effectLst>
        </p:spPr>
        <p:txBody>
          <a:bodyPr>
            <a:spAutoFit/>
          </a:bodyPr>
          <a:lstStyle/>
          <a:p>
            <a:pPr eaLnBrk="0" hangingPunct="0">
              <a:spcBef>
                <a:spcPct val="50000"/>
              </a:spcBef>
              <a:defRPr/>
            </a:pPr>
            <a:r>
              <a:rPr lang="en-US" sz="2400" b="1">
                <a:solidFill>
                  <a:srgbClr val="FFFF00"/>
                </a:solidFill>
                <a:latin typeface="Times New Roman" pitchFamily="18" charset="0"/>
                <a:cs typeface="+mn-cs"/>
              </a:rPr>
              <a:t>Nhóm 3: </a:t>
            </a:r>
            <a:r>
              <a:rPr lang="en-US" sz="2400" b="1">
                <a:solidFill>
                  <a:schemeClr val="tx2"/>
                </a:solidFill>
                <a:latin typeface="Times New Roman" pitchFamily="18" charset="0"/>
                <a:cs typeface="+mn-cs"/>
              </a:rPr>
              <a:t>Hãy trình bày những nét chính của nội dung thứ ba lịch sử thế giới hiện đại từ sau 1945 đến nay?</a:t>
            </a:r>
          </a:p>
        </p:txBody>
      </p:sp>
      <p:sp>
        <p:nvSpPr>
          <p:cNvPr id="2086" name="Text Box 38"/>
          <p:cNvSpPr txBox="1">
            <a:spLocks noChangeArrowheads="1"/>
          </p:cNvSpPr>
          <p:nvPr/>
        </p:nvSpPr>
        <p:spPr bwMode="auto">
          <a:xfrm>
            <a:off x="685800" y="4664075"/>
            <a:ext cx="8229600" cy="830263"/>
          </a:xfrm>
          <a:prstGeom prst="rect">
            <a:avLst/>
          </a:prstGeom>
          <a:solidFill>
            <a:srgbClr val="00A888"/>
          </a:solidFill>
          <a:ln w="19050" cap="sq" algn="ctr">
            <a:noFill/>
            <a:miter lim="800000"/>
            <a:headEnd/>
            <a:tailEnd/>
          </a:ln>
          <a:effectLst>
            <a:outerShdw dist="35921" dir="2700000" algn="ctr" rotWithShape="0">
              <a:schemeClr val="bg2"/>
            </a:outerShdw>
          </a:effectLst>
        </p:spPr>
        <p:txBody>
          <a:bodyPr>
            <a:spAutoFit/>
          </a:bodyPr>
          <a:lstStyle/>
          <a:p>
            <a:pPr eaLnBrk="0" hangingPunct="0">
              <a:spcBef>
                <a:spcPct val="50000"/>
              </a:spcBef>
              <a:defRPr/>
            </a:pPr>
            <a:r>
              <a:rPr lang="en-US" sz="2400" b="1">
                <a:solidFill>
                  <a:srgbClr val="FFFF00"/>
                </a:solidFill>
                <a:latin typeface="Times New Roman" pitchFamily="18" charset="0"/>
                <a:cs typeface="+mn-cs"/>
              </a:rPr>
              <a:t>Nhóm 4: </a:t>
            </a:r>
            <a:r>
              <a:rPr lang="en-US" sz="2400" b="1">
                <a:solidFill>
                  <a:schemeClr val="tx2"/>
                </a:solidFill>
                <a:latin typeface="Times New Roman" pitchFamily="18" charset="0"/>
                <a:cs typeface="+mn-cs"/>
              </a:rPr>
              <a:t>Hãy trình bày những nét chính của nội dung thứ tư của lịch sử thế giới hiện đại từ sau 1945 đến nay?</a:t>
            </a:r>
          </a:p>
        </p:txBody>
      </p:sp>
      <p:sp>
        <p:nvSpPr>
          <p:cNvPr id="2088" name="Text Box 40"/>
          <p:cNvSpPr txBox="1">
            <a:spLocks noChangeArrowheads="1"/>
          </p:cNvSpPr>
          <p:nvPr/>
        </p:nvSpPr>
        <p:spPr bwMode="auto">
          <a:xfrm>
            <a:off x="685800" y="2378075"/>
            <a:ext cx="8229600" cy="830263"/>
          </a:xfrm>
          <a:prstGeom prst="rect">
            <a:avLst/>
          </a:prstGeom>
          <a:solidFill>
            <a:srgbClr val="00A888"/>
          </a:solidFill>
          <a:ln w="19050" cap="sq" algn="ctr">
            <a:noFill/>
            <a:miter lim="800000"/>
            <a:headEnd/>
            <a:tailEnd/>
          </a:ln>
          <a:effectLst>
            <a:outerShdw dist="35921" dir="2700000" algn="ctr" rotWithShape="0">
              <a:schemeClr val="bg2"/>
            </a:outerShdw>
          </a:effectLst>
        </p:spPr>
        <p:txBody>
          <a:bodyPr>
            <a:spAutoFit/>
          </a:bodyPr>
          <a:lstStyle/>
          <a:p>
            <a:pPr eaLnBrk="0" hangingPunct="0">
              <a:spcBef>
                <a:spcPct val="50000"/>
              </a:spcBef>
              <a:defRPr/>
            </a:pPr>
            <a:r>
              <a:rPr lang="en-US" sz="2400" b="1">
                <a:solidFill>
                  <a:srgbClr val="FFFF00"/>
                </a:solidFill>
                <a:latin typeface="Times New Roman" pitchFamily="18" charset="0"/>
                <a:cs typeface="+mn-cs"/>
              </a:rPr>
              <a:t>Nhóm 2:</a:t>
            </a:r>
            <a:r>
              <a:rPr lang="en-US" sz="2400" b="1">
                <a:solidFill>
                  <a:schemeClr val="tx2"/>
                </a:solidFill>
                <a:latin typeface="Times New Roman" pitchFamily="18" charset="0"/>
                <a:cs typeface="+mn-cs"/>
              </a:rPr>
              <a:t>Trình</a:t>
            </a:r>
            <a:r>
              <a:rPr lang="en-US" sz="2400" b="1">
                <a:solidFill>
                  <a:srgbClr val="FFFF00"/>
                </a:solidFill>
                <a:latin typeface="Times New Roman" pitchFamily="18" charset="0"/>
                <a:cs typeface="+mn-cs"/>
              </a:rPr>
              <a:t> </a:t>
            </a:r>
            <a:r>
              <a:rPr lang="en-US" sz="2400" b="1">
                <a:solidFill>
                  <a:schemeClr val="tx2"/>
                </a:solidFill>
                <a:latin typeface="Times New Roman" pitchFamily="18" charset="0"/>
                <a:cs typeface="+mn-cs"/>
              </a:rPr>
              <a:t>bày những nét chính của nội dung thứ hai lịch sử thế giới hiện đại từ sau năm 1945 đến nay?</a:t>
            </a:r>
          </a:p>
        </p:txBody>
      </p:sp>
      <p:sp>
        <p:nvSpPr>
          <p:cNvPr id="2089" name="Text Box 41"/>
          <p:cNvSpPr txBox="1">
            <a:spLocks noChangeArrowheads="1"/>
          </p:cNvSpPr>
          <p:nvPr/>
        </p:nvSpPr>
        <p:spPr bwMode="auto">
          <a:xfrm>
            <a:off x="685800" y="5807075"/>
            <a:ext cx="8229600" cy="830263"/>
          </a:xfrm>
          <a:prstGeom prst="rect">
            <a:avLst/>
          </a:prstGeom>
          <a:solidFill>
            <a:srgbClr val="00A888"/>
          </a:solidFill>
          <a:ln w="19050" cap="sq" algn="ctr">
            <a:noFill/>
            <a:miter lim="800000"/>
            <a:headEnd/>
            <a:tailEnd/>
          </a:ln>
          <a:effectLst>
            <a:outerShdw dist="35921" dir="2700000" algn="ctr" rotWithShape="0">
              <a:schemeClr val="bg2"/>
            </a:outerShdw>
          </a:effectLst>
        </p:spPr>
        <p:txBody>
          <a:bodyPr>
            <a:spAutoFit/>
          </a:bodyPr>
          <a:lstStyle/>
          <a:p>
            <a:pPr eaLnBrk="0" hangingPunct="0">
              <a:spcBef>
                <a:spcPct val="50000"/>
              </a:spcBef>
              <a:defRPr/>
            </a:pPr>
            <a:r>
              <a:rPr lang="en-US" sz="2400" b="1">
                <a:solidFill>
                  <a:srgbClr val="FFFF00"/>
                </a:solidFill>
                <a:latin typeface="Times New Roman" pitchFamily="18" charset="0"/>
                <a:cs typeface="+mn-cs"/>
              </a:rPr>
              <a:t>Nhóm 5: </a:t>
            </a:r>
            <a:r>
              <a:rPr lang="en-US" sz="2400" b="1">
                <a:solidFill>
                  <a:schemeClr val="tx2"/>
                </a:solidFill>
                <a:latin typeface="Times New Roman" pitchFamily="18" charset="0"/>
                <a:cs typeface="+mn-cs"/>
              </a:rPr>
              <a:t>Hãy trình bày những nét chính của nội dung thứ năm của lịch sử thế giới hiện đại từ sau 1945 đến nay?</a:t>
            </a:r>
          </a:p>
        </p:txBody>
      </p:sp>
      <p:pic>
        <p:nvPicPr>
          <p:cNvPr id="23562" name="Picture 9" descr="Earth-16-june"/>
          <p:cNvPicPr>
            <a:picLocks noChangeAspect="1" noChangeArrowheads="1" noCrop="1"/>
          </p:cNvPicPr>
          <p:nvPr/>
        </p:nvPicPr>
        <p:blipFill>
          <a:blip r:embed="rId3"/>
          <a:srcRect/>
          <a:stretch>
            <a:fillRect/>
          </a:stretch>
        </p:blipFill>
        <p:spPr bwMode="auto">
          <a:xfrm>
            <a:off x="1447800" y="381000"/>
            <a:ext cx="685800" cy="609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xit" presetSubtype="10" repeatCount="indefinite" fill="hold" grpId="0" nodeType="withEffect">
                                  <p:stCondLst>
                                    <p:cond delay="0"/>
                                  </p:stCondLst>
                                  <p:childTnLst>
                                    <p:anim calcmode="lin" valueType="num">
                                      <p:cBhvr>
                                        <p:cTn id="6" dur="5000"/>
                                        <p:tgtEl>
                                          <p:spTgt spid="2066"/>
                                        </p:tgtEl>
                                        <p:attrNameLst>
                                          <p:attrName>ppt_h</p:attrName>
                                        </p:attrNameLst>
                                      </p:cBhvr>
                                      <p:tavLst>
                                        <p:tav tm="0">
                                          <p:val>
                                            <p:strVal val="ppt_h"/>
                                          </p:val>
                                        </p:tav>
                                        <p:tav tm="100000">
                                          <p:val>
                                            <p:strVal val="ppt_h"/>
                                          </p:val>
                                        </p:tav>
                                      </p:tavLst>
                                    </p:anim>
                                    <p:anim calcmode="lin" valueType="num">
                                      <p:cBhvr>
                                        <p:cTn id="7" dur="5000"/>
                                        <p:tgtEl>
                                          <p:spTgt spid="206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8" dur="1" fill="hold">
                                          <p:stCondLst>
                                            <p:cond delay="4999"/>
                                          </p:stCondLst>
                                        </p:cTn>
                                        <p:tgtEl>
                                          <p:spTgt spid="20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half" idx="1"/>
          </p:nvPr>
        </p:nvGraphicFramePr>
        <p:xfrm>
          <a:off x="0" y="1168400"/>
          <a:ext cx="1447800" cy="5613400"/>
        </p:xfrm>
        <a:graphic>
          <a:graphicData uri="http://schemas.openxmlformats.org/drawingml/2006/table">
            <a:tbl>
              <a:tblPr firstRow="1" bandRow="1">
                <a:tableStyleId>{5C22544A-7EE6-4342-B048-85BDC9FD1C3A}</a:tableStyleId>
              </a:tblPr>
              <a:tblGrid>
                <a:gridCol w="1447800"/>
              </a:tblGrid>
              <a:tr h="651937">
                <a:tc>
                  <a:txBody>
                    <a:bodyPr/>
                    <a:lstStyle/>
                    <a:p>
                      <a:r>
                        <a:rPr lang="en-US" sz="1600" smtClean="0">
                          <a:solidFill>
                            <a:srgbClr val="0000FF"/>
                          </a:solidFill>
                          <a:latin typeface="+mj-lt"/>
                          <a:cs typeface="Times New Roman" pitchFamily="18" charset="0"/>
                        </a:rPr>
                        <a:t>NỘI</a:t>
                      </a:r>
                      <a:r>
                        <a:rPr lang="en-US" sz="1600" baseline="0" smtClean="0">
                          <a:solidFill>
                            <a:srgbClr val="0000FF"/>
                          </a:solidFill>
                          <a:latin typeface="+mj-lt"/>
                          <a:cs typeface="Times New Roman" pitchFamily="18" charset="0"/>
                        </a:rPr>
                        <a:t> DUNG CHÍNH</a:t>
                      </a:r>
                      <a:endParaRPr lang="en-US" sz="2400">
                        <a:solidFill>
                          <a:srgbClr val="0000FF"/>
                        </a:solidFill>
                        <a:latin typeface="+mj-lt"/>
                        <a:cs typeface="Times New Roman" pitchFamily="18" charset="0"/>
                      </a:endParaRPr>
                    </a:p>
                  </a:txBody>
                  <a:tcPr>
                    <a:solidFill>
                      <a:srgbClr val="FEF9B8"/>
                    </a:solidFill>
                  </a:tcPr>
                </a:tc>
              </a:tr>
              <a:tr h="8863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1" smtClean="0">
                          <a:solidFill>
                            <a:srgbClr val="FFFF00"/>
                          </a:solidFill>
                          <a:latin typeface="Times New Roman" pitchFamily="18" charset="0"/>
                        </a:rPr>
                        <a:t>CNXH</a:t>
                      </a:r>
                    </a:p>
                    <a:p>
                      <a:endParaRPr lang="en-US">
                        <a:latin typeface="Times New Roman" pitchFamily="18" charset="0"/>
                        <a:cs typeface="Times New Roman" pitchFamily="18" charset="0"/>
                      </a:endParaRPr>
                    </a:p>
                  </a:txBody>
                  <a:tcPr>
                    <a:solidFill>
                      <a:srgbClr val="FF0000"/>
                    </a:solidFill>
                  </a:tcPr>
                </a:tc>
              </a:tr>
              <a:tr h="1042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smtClean="0">
                          <a:solidFill>
                            <a:schemeClr val="bg1"/>
                          </a:solidFill>
                          <a:latin typeface="Times New Roman" pitchFamily="18" charset="0"/>
                        </a:rPr>
                        <a:t>Phong trào giải phóng dân tộc</a:t>
                      </a:r>
                      <a:endParaRPr lang="en-US">
                        <a:latin typeface="Times New Roman" pitchFamily="18" charset="0"/>
                        <a:cs typeface="Times New Roman" pitchFamily="18" charset="0"/>
                      </a:endParaRPr>
                    </a:p>
                  </a:txBody>
                  <a:tcPr>
                    <a:solidFill>
                      <a:schemeClr val="accent2">
                        <a:lumMod val="60000"/>
                        <a:lumOff val="40000"/>
                      </a:schemeClr>
                    </a:solidFill>
                  </a:tcPr>
                </a:tc>
              </a:tr>
              <a:tr h="9399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smtClean="0">
                          <a:solidFill>
                            <a:schemeClr val="tx2"/>
                          </a:solidFill>
                          <a:latin typeface="Times New Roman" pitchFamily="18" charset="0"/>
                          <a:cs typeface="Times New Roman" pitchFamily="18" charset="0"/>
                        </a:rPr>
                        <a:t>Tư bản chủ nghĩa</a:t>
                      </a:r>
                    </a:p>
                    <a:p>
                      <a:endParaRPr lang="en-US">
                        <a:latin typeface="Times New Roman" pitchFamily="18" charset="0"/>
                        <a:cs typeface="Times New Roman" pitchFamily="18" charset="0"/>
                      </a:endParaRPr>
                    </a:p>
                  </a:txBody>
                  <a:tcPr>
                    <a:solidFill>
                      <a:schemeClr val="bg1"/>
                    </a:solidFill>
                  </a:tcPr>
                </a:tc>
              </a:tr>
              <a:tr h="9399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smtClean="0">
                          <a:solidFill>
                            <a:srgbClr val="FFFF00"/>
                          </a:solidFill>
                          <a:latin typeface="Times New Roman" pitchFamily="18" charset="0"/>
                        </a:rPr>
                        <a:t>Quan hệ quốc tế</a:t>
                      </a:r>
                    </a:p>
                    <a:p>
                      <a:endParaRPr lang="en-US">
                        <a:latin typeface="Times New Roman" pitchFamily="18" charset="0"/>
                        <a:cs typeface="Times New Roman" pitchFamily="18" charset="0"/>
                      </a:endParaRPr>
                    </a:p>
                  </a:txBody>
                  <a:tcPr>
                    <a:solidFill>
                      <a:srgbClr val="0000FF"/>
                    </a:solidFill>
                  </a:tcPr>
                </a:tc>
              </a:tr>
              <a:tr h="11522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smtClean="0">
                          <a:solidFill>
                            <a:schemeClr val="bg1"/>
                          </a:solidFill>
                          <a:latin typeface="Times New Roman" pitchFamily="18" charset="0"/>
                        </a:rPr>
                        <a:t>Cách mạng khoa học- Kĩ thuật </a:t>
                      </a:r>
                      <a:endParaRPr lang="en-US">
                        <a:latin typeface="Times New Roman" pitchFamily="18" charset="0"/>
                        <a:cs typeface="Times New Roman" pitchFamily="18" charset="0"/>
                      </a:endParaRPr>
                    </a:p>
                  </a:txBody>
                  <a:tcPr>
                    <a:solidFill>
                      <a:schemeClr val="bg2">
                        <a:lumMod val="40000"/>
                        <a:lumOff val="60000"/>
                      </a:schemeClr>
                    </a:solidFill>
                  </a:tcPr>
                </a:tc>
              </a:tr>
            </a:tbl>
          </a:graphicData>
        </a:graphic>
      </p:graphicFrame>
      <p:sp>
        <p:nvSpPr>
          <p:cNvPr id="5" name="Title 1"/>
          <p:cNvSpPr>
            <a:spLocks noGrp="1"/>
          </p:cNvSpPr>
          <p:nvPr>
            <p:ph type="title"/>
          </p:nvPr>
        </p:nvSpPr>
        <p:spPr>
          <a:xfrm>
            <a:off x="304800" y="0"/>
            <a:ext cx="6096000" cy="1146175"/>
          </a:xfrm>
        </p:spPr>
        <p:txBody>
          <a:bodyPr/>
          <a:lstStyle/>
          <a:p>
            <a:pPr algn="ctr" eaLnBrk="1" hangingPunct="1">
              <a:defRPr/>
            </a:pPr>
            <a:r>
              <a:rPr lang="en-US" sz="2800" b="1" smtClean="0">
                <a:effectLst>
                  <a:outerShdw blurRad="38100" dist="38100" dir="2700000" algn="tl">
                    <a:srgbClr val="000000">
                      <a:alpha val="43137"/>
                    </a:srgbClr>
                  </a:outerShdw>
                </a:effectLst>
                <a:latin typeface="Times New Roman" pitchFamily="18" charset="0"/>
                <a:cs typeface="Times New Roman" pitchFamily="18" charset="0"/>
              </a:rPr>
              <a:t>Bài 13: TỔNG KẾT LỊCH SỬ THẾ GiỚI TỪ SAU NĂM 1945 ĐẾN NAY </a:t>
            </a:r>
            <a:endParaRPr lang="en-US" sz="2800" b="1">
              <a:effectLst>
                <a:outerShdw blurRad="38100" dist="38100" dir="2700000" algn="tl">
                  <a:srgbClr val="000000">
                    <a:alpha val="43137"/>
                  </a:srgbClr>
                </a:outerShdw>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1447800" y="1143000"/>
          <a:ext cx="7696200" cy="736600"/>
        </p:xfrm>
        <a:graphic>
          <a:graphicData uri="http://schemas.openxmlformats.org/drawingml/2006/table">
            <a:tbl>
              <a:tblPr firstRow="1" bandRow="1">
                <a:tableStyleId>{5C22544A-7EE6-4342-B048-85BDC9FD1C3A}</a:tableStyleId>
              </a:tblPr>
              <a:tblGrid>
                <a:gridCol w="3848100"/>
                <a:gridCol w="3848100"/>
              </a:tblGrid>
              <a:tr h="736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mtClean="0">
                          <a:solidFill>
                            <a:srgbClr val="0000FF"/>
                          </a:solidFill>
                          <a:latin typeface="+mj-lt"/>
                        </a:rPr>
                        <a:t>GIAI ĐOẠN SAU 1945 ĐẾN NHỮNG</a:t>
                      </a:r>
                      <a:r>
                        <a:rPr lang="en-US" baseline="0" smtClean="0">
                          <a:solidFill>
                            <a:srgbClr val="0000FF"/>
                          </a:solidFill>
                          <a:latin typeface="+mj-lt"/>
                        </a:rPr>
                        <a:t> NĂM 70 CỦA TKXX </a:t>
                      </a:r>
                      <a:endParaRPr lang="en-US">
                        <a:latin typeface="+mj-lt"/>
                      </a:endParaRPr>
                    </a:p>
                  </a:txBody>
                  <a:tcPr>
                    <a:solidFill>
                      <a:srgbClr val="FEF9B8"/>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mtClean="0">
                          <a:solidFill>
                            <a:srgbClr val="0000FF"/>
                          </a:solidFill>
                          <a:latin typeface="+mj-lt"/>
                        </a:rPr>
                        <a:t>GIAI ĐOẠN TỪ</a:t>
                      </a:r>
                      <a:r>
                        <a:rPr lang="en-US" baseline="0" smtClean="0">
                          <a:solidFill>
                            <a:srgbClr val="0000FF"/>
                          </a:solidFill>
                          <a:latin typeface="+mj-lt"/>
                        </a:rPr>
                        <a:t> </a:t>
                      </a:r>
                      <a:r>
                        <a:rPr lang="en-US" smtClean="0">
                          <a:solidFill>
                            <a:srgbClr val="0000FF"/>
                          </a:solidFill>
                          <a:latin typeface="+mj-lt"/>
                        </a:rPr>
                        <a:t>NHỮNG</a:t>
                      </a:r>
                      <a:r>
                        <a:rPr lang="en-US" baseline="0" smtClean="0">
                          <a:solidFill>
                            <a:srgbClr val="0000FF"/>
                          </a:solidFill>
                          <a:latin typeface="+mj-lt"/>
                        </a:rPr>
                        <a:t> NĂM 70 CỦA TKXX ĐẾN NAY </a:t>
                      </a:r>
                      <a:endParaRPr lang="en-US">
                        <a:latin typeface="+mj-lt"/>
                      </a:endParaRPr>
                    </a:p>
                  </a:txBody>
                  <a:tcPr>
                    <a:solidFill>
                      <a:srgbClr val="FEF9B8"/>
                    </a:solidFill>
                  </a:tcPr>
                </a:tc>
              </a:tr>
            </a:tbl>
          </a:graphicData>
        </a:graphic>
      </p:graphicFrame>
      <p:graphicFrame>
        <p:nvGraphicFramePr>
          <p:cNvPr id="9" name="Table 8"/>
          <p:cNvGraphicFramePr>
            <a:graphicFrameLocks noGrp="1"/>
          </p:cNvGraphicFramePr>
          <p:nvPr/>
        </p:nvGraphicFramePr>
        <p:xfrm>
          <a:off x="1447800" y="1828800"/>
          <a:ext cx="7696200" cy="914400"/>
        </p:xfrm>
        <a:graphic>
          <a:graphicData uri="http://schemas.openxmlformats.org/drawingml/2006/table">
            <a:tbl>
              <a:tblPr firstRow="1" bandRow="1">
                <a:tableStyleId>{5C22544A-7EE6-4342-B048-85BDC9FD1C3A}</a:tableStyleId>
              </a:tblPr>
              <a:tblGrid>
                <a:gridCol w="3848100"/>
                <a:gridCol w="3848100"/>
              </a:tblGrid>
              <a:tr h="807720">
                <a:tc>
                  <a:txBody>
                    <a:bodyPr/>
                    <a:lstStyle/>
                    <a:p>
                      <a:pPr>
                        <a:spcBef>
                          <a:spcPct val="50000"/>
                        </a:spcBef>
                        <a:buFontTx/>
                        <a:buChar char="-"/>
                      </a:pPr>
                      <a:r>
                        <a:rPr lang="en-US" b="1" kern="100" smtClean="0">
                          <a:solidFill>
                            <a:schemeClr val="tx2"/>
                          </a:solidFill>
                          <a:latin typeface="Times New Roman" pitchFamily="18" charset="0"/>
                          <a:cs typeface="Times New Roman" pitchFamily="18" charset="0"/>
                        </a:rPr>
                        <a:t>CNXH  trở thành hệ thống thế giới. </a:t>
                      </a:r>
                      <a:r>
                        <a:rPr lang="en-US" b="1" kern="100" baseline="0" smtClean="0">
                          <a:solidFill>
                            <a:schemeClr val="tx2"/>
                          </a:solidFill>
                          <a:latin typeface="Times New Roman" pitchFamily="18" charset="0"/>
                          <a:cs typeface="Times New Roman" pitchFamily="18" charset="0"/>
                        </a:rPr>
                        <a:t>     </a:t>
                      </a:r>
                      <a:r>
                        <a:rPr lang="en-US" b="1" kern="100" smtClean="0">
                          <a:solidFill>
                            <a:schemeClr val="tx2"/>
                          </a:solidFill>
                          <a:latin typeface="Times New Roman" pitchFamily="18" charset="0"/>
                          <a:cs typeface="Times New Roman" pitchFamily="18" charset="0"/>
                        </a:rPr>
                        <a:t>Có ảnh hưởng đến tiến trình phát triển của thế giới </a:t>
                      </a:r>
                      <a:endParaRPr lang="en-US" b="1"/>
                    </a:p>
                  </a:txBody>
                  <a:tcPr>
                    <a:solidFill>
                      <a:srgbClr val="FF0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smtClean="0">
                          <a:ln>
                            <a:noFill/>
                          </a:ln>
                          <a:solidFill>
                            <a:schemeClr val="tx2"/>
                          </a:solidFill>
                          <a:effectLst/>
                          <a:latin typeface="Times New Roman" pitchFamily="18" charset="0"/>
                          <a:cs typeface="Times New Roman" pitchFamily="18" charset="0"/>
                        </a:rPr>
                        <a:t>Chế</a:t>
                      </a:r>
                      <a:r>
                        <a:rPr kumimoji="0" lang="en-US" sz="1800" b="1" i="0" u="none" strike="noStrike" cap="none" normalizeH="0" smtClean="0">
                          <a:ln>
                            <a:noFill/>
                          </a:ln>
                          <a:solidFill>
                            <a:schemeClr val="tx2"/>
                          </a:solidFill>
                          <a:effectLst/>
                          <a:latin typeface="Times New Roman" pitchFamily="18" charset="0"/>
                          <a:cs typeface="Times New Roman" pitchFamily="18" charset="0"/>
                        </a:rPr>
                        <a:t> độ XHCN khủng hoảng rồi sụp đổ ở Đông</a:t>
                      </a:r>
                      <a:r>
                        <a:rPr kumimoji="0" lang="en-US" sz="1800" b="1" i="0" u="none" strike="noStrike" cap="none" normalizeH="0" baseline="0" smtClean="0">
                          <a:ln>
                            <a:noFill/>
                          </a:ln>
                          <a:solidFill>
                            <a:schemeClr val="tx2"/>
                          </a:solidFill>
                          <a:effectLst/>
                          <a:latin typeface="Times New Roman" pitchFamily="18" charset="0"/>
                          <a:cs typeface="Times New Roman" pitchFamily="18" charset="0"/>
                        </a:rPr>
                        <a:t> Âu (1989), </a:t>
                      </a:r>
                      <a:r>
                        <a:rPr kumimoji="0" lang="en-US" sz="1800" b="1" i="0" u="none" strike="noStrike" cap="none" normalizeH="0" smtClean="0">
                          <a:ln>
                            <a:noFill/>
                          </a:ln>
                          <a:solidFill>
                            <a:schemeClr val="tx2"/>
                          </a:solidFill>
                          <a:effectLst/>
                          <a:latin typeface="Times New Roman" pitchFamily="18" charset="0"/>
                          <a:cs typeface="Times New Roman" pitchFamily="18" charset="0"/>
                        </a:rPr>
                        <a:t>Liên Xô (1991)</a:t>
                      </a:r>
                      <a:endParaRPr kumimoji="0" lang="en-US" sz="1800" b="1" i="0" u="none" strike="noStrike" cap="none" normalizeH="0" baseline="0" smtClean="0">
                        <a:ln>
                          <a:noFill/>
                        </a:ln>
                        <a:solidFill>
                          <a:schemeClr val="tx2"/>
                        </a:solidFill>
                        <a:effectLst/>
                        <a:latin typeface="Times New Roman" pitchFamily="18" charset="0"/>
                        <a:cs typeface="Times New Roman" pitchFamily="18" charset="0"/>
                      </a:endParaRPr>
                    </a:p>
                    <a:p>
                      <a:endParaRPr lang="en-US" b="1"/>
                    </a:p>
                  </a:txBody>
                  <a:tcPr>
                    <a:solidFill>
                      <a:srgbClr val="FF0000"/>
                    </a:solidFill>
                  </a:tcPr>
                </a:tc>
              </a:tr>
            </a:tbl>
          </a:graphicData>
        </a:graphic>
      </p:graphicFrame>
      <p:graphicFrame>
        <p:nvGraphicFramePr>
          <p:cNvPr id="10" name="Table 9"/>
          <p:cNvGraphicFramePr>
            <a:graphicFrameLocks noGrp="1"/>
          </p:cNvGraphicFramePr>
          <p:nvPr/>
        </p:nvGraphicFramePr>
        <p:xfrm>
          <a:off x="1447800" y="2743200"/>
          <a:ext cx="7696200" cy="1066800"/>
        </p:xfrm>
        <a:graphic>
          <a:graphicData uri="http://schemas.openxmlformats.org/drawingml/2006/table">
            <a:tbl>
              <a:tblPr firstRow="1" bandRow="1">
                <a:tableStyleId>{5C22544A-7EE6-4342-B048-85BDC9FD1C3A}</a:tableStyleId>
              </a:tblPr>
              <a:tblGrid>
                <a:gridCol w="3848100"/>
                <a:gridCol w="3848100"/>
              </a:tblGrid>
              <a:tr h="1066800">
                <a:tc>
                  <a:txBody>
                    <a:bodyPr/>
                    <a:lstStyle/>
                    <a:p>
                      <a:pPr>
                        <a:spcBef>
                          <a:spcPct val="50000"/>
                        </a:spcBef>
                        <a:buFontTx/>
                        <a:buChar char="-"/>
                      </a:pPr>
                      <a:r>
                        <a:rPr lang="en-US" smtClean="0">
                          <a:solidFill>
                            <a:srgbClr val="C00000"/>
                          </a:solidFill>
                          <a:latin typeface="Times New Roman" pitchFamily="18" charset="0"/>
                        </a:rPr>
                        <a:t>Phong trào đấu tranh giành thắng lợi có ý nghĩa to lớn . Hơn 100 quốc gia độc lập ra đời </a:t>
                      </a:r>
                      <a:endParaRPr lang="en-US"/>
                    </a:p>
                  </a:txBody>
                  <a:tcPr>
                    <a:solidFill>
                      <a:schemeClr val="accent6">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smtClean="0">
                          <a:solidFill>
                            <a:srgbClr val="C00000"/>
                          </a:solidFill>
                          <a:latin typeface="Times New Roman" pitchFamily="18" charset="0"/>
                        </a:rPr>
                        <a:t>- Đạt được nhiều thành tựu to lớn trong công cuộc xây dựng và phát triển đất nước như Trung Quốc, Ấn Độ và ASEAN </a:t>
                      </a:r>
                      <a:endParaRPr lang="en-US" sz="1600" b="1"/>
                    </a:p>
                  </a:txBody>
                  <a:tcPr>
                    <a:solidFill>
                      <a:schemeClr val="accent6">
                        <a:lumMod val="60000"/>
                        <a:lumOff val="40000"/>
                      </a:schemeClr>
                    </a:solidFill>
                  </a:tcPr>
                </a:tc>
              </a:tr>
            </a:tbl>
          </a:graphicData>
        </a:graphic>
      </p:graphicFrame>
      <p:graphicFrame>
        <p:nvGraphicFramePr>
          <p:cNvPr id="11" name="Table 10"/>
          <p:cNvGraphicFramePr>
            <a:graphicFrameLocks noGrp="1"/>
          </p:cNvGraphicFramePr>
          <p:nvPr/>
        </p:nvGraphicFramePr>
        <p:xfrm>
          <a:off x="1447800" y="3733800"/>
          <a:ext cx="7696200" cy="990600"/>
        </p:xfrm>
        <a:graphic>
          <a:graphicData uri="http://schemas.openxmlformats.org/drawingml/2006/table">
            <a:tbl>
              <a:tblPr firstRow="1" bandRow="1">
                <a:tableStyleId>{5C22544A-7EE6-4342-B048-85BDC9FD1C3A}</a:tableStyleId>
              </a:tblPr>
              <a:tblGrid>
                <a:gridCol w="3848100"/>
                <a:gridCol w="3848100"/>
              </a:tblGrid>
              <a:tr h="990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mtClean="0">
                          <a:solidFill>
                            <a:schemeClr val="tx2"/>
                          </a:solidFill>
                          <a:latin typeface="Times New Roman" pitchFamily="18" charset="0"/>
                        </a:rPr>
                        <a:t>- Phát triển nhanh chóng về kinh tế tiêu biểu như:Nhật, Cộng hoà Liên bang Đức, Mĩ </a:t>
                      </a:r>
                      <a:endParaRPr lang="en-US"/>
                    </a:p>
                  </a:txBody>
                  <a:tcPr>
                    <a:solidFill>
                      <a:schemeClr val="bg1"/>
                    </a:solidFill>
                  </a:tcPr>
                </a:tc>
                <a:tc>
                  <a:txBody>
                    <a:bodyPr/>
                    <a:lstStyle/>
                    <a:p>
                      <a:pPr>
                        <a:spcBef>
                          <a:spcPct val="50000"/>
                        </a:spcBef>
                        <a:buFontTx/>
                        <a:buChar char="-"/>
                      </a:pPr>
                      <a:r>
                        <a:rPr lang="en-US" smtClean="0">
                          <a:solidFill>
                            <a:schemeClr val="tx2"/>
                          </a:solidFill>
                          <a:latin typeface="Times New Roman" pitchFamily="18" charset="0"/>
                        </a:rPr>
                        <a:t>Có xu thế liên kết khu vực- Liên minh Châu Âu, Mĩ, Nhật là ba trung tâm kinh tế lớn của thế giới </a:t>
                      </a:r>
                      <a:endParaRPr lang="en-US"/>
                    </a:p>
                  </a:txBody>
                  <a:tcPr>
                    <a:solidFill>
                      <a:schemeClr val="bg1"/>
                    </a:solidFill>
                  </a:tcPr>
                </a:tc>
              </a:tr>
            </a:tbl>
          </a:graphicData>
        </a:graphic>
      </p:graphicFrame>
      <p:graphicFrame>
        <p:nvGraphicFramePr>
          <p:cNvPr id="12" name="Table 11"/>
          <p:cNvGraphicFramePr>
            <a:graphicFrameLocks noGrp="1"/>
          </p:cNvGraphicFramePr>
          <p:nvPr/>
        </p:nvGraphicFramePr>
        <p:xfrm>
          <a:off x="1447800" y="4724400"/>
          <a:ext cx="7696200" cy="914400"/>
        </p:xfrm>
        <a:graphic>
          <a:graphicData uri="http://schemas.openxmlformats.org/drawingml/2006/table">
            <a:tbl>
              <a:tblPr firstRow="1" bandRow="1">
                <a:tableStyleId>{5C22544A-7EE6-4342-B048-85BDC9FD1C3A}</a:tableStyleId>
              </a:tblPr>
              <a:tblGrid>
                <a:gridCol w="3848100"/>
                <a:gridCol w="3848100"/>
              </a:tblGrid>
              <a:tr h="370840">
                <a:tc>
                  <a:txBody>
                    <a:bodyPr/>
                    <a:lstStyle/>
                    <a:p>
                      <a:pPr>
                        <a:spcBef>
                          <a:spcPct val="50000"/>
                        </a:spcBef>
                        <a:buFontTx/>
                        <a:buChar char="-"/>
                      </a:pPr>
                      <a:r>
                        <a:rPr lang="en-US" sz="1800" b="1" smtClean="0">
                          <a:solidFill>
                            <a:srgbClr val="FFFF00"/>
                          </a:solidFill>
                          <a:latin typeface="Times New Roman" pitchFamily="18" charset="0"/>
                        </a:rPr>
                        <a:t>Xác lập trật tự thế giới hai cực do hai siêu cường Liên Xô và Mĩ đứng đầu- Tình trạng “chiến tranh lạnh”</a:t>
                      </a:r>
                      <a:endParaRPr lang="en-US">
                        <a:solidFill>
                          <a:srgbClr val="FFFF00"/>
                        </a:solidFill>
                      </a:endParaRPr>
                    </a:p>
                  </a:txBody>
                  <a:tcPr>
                    <a:solidFill>
                      <a:srgbClr val="0000FF"/>
                    </a:solidFill>
                  </a:tcPr>
                </a:tc>
                <a:tc>
                  <a:txBody>
                    <a:bodyPr/>
                    <a:lstStyle/>
                    <a:p>
                      <a:pPr>
                        <a:spcBef>
                          <a:spcPct val="50000"/>
                        </a:spcBef>
                      </a:pPr>
                      <a:r>
                        <a:rPr lang="en-US" sz="1800" b="1" smtClean="0">
                          <a:solidFill>
                            <a:srgbClr val="FFFF00"/>
                          </a:solidFill>
                          <a:latin typeface="Times New Roman" pitchFamily="18" charset="0"/>
                        </a:rPr>
                        <a:t>- Chấm dứt chiền tranh lạnh cuối 12/1989 - Thế giới chuyển dần sang xu thế hoà hoãn và đối thoại</a:t>
                      </a:r>
                      <a:endParaRPr lang="en-US">
                        <a:solidFill>
                          <a:srgbClr val="FFFF00"/>
                        </a:solidFill>
                      </a:endParaRPr>
                    </a:p>
                  </a:txBody>
                  <a:tcPr>
                    <a:solidFill>
                      <a:srgbClr val="0000FF"/>
                    </a:solidFill>
                  </a:tcPr>
                </a:tc>
              </a:tr>
            </a:tbl>
          </a:graphicData>
        </a:graphic>
      </p:graphicFrame>
      <p:graphicFrame>
        <p:nvGraphicFramePr>
          <p:cNvPr id="13" name="Table 12"/>
          <p:cNvGraphicFramePr>
            <a:graphicFrameLocks noGrp="1"/>
          </p:cNvGraphicFramePr>
          <p:nvPr/>
        </p:nvGraphicFramePr>
        <p:xfrm>
          <a:off x="1447800" y="5638800"/>
          <a:ext cx="7696200" cy="1189038"/>
        </p:xfrm>
        <a:graphic>
          <a:graphicData uri="http://schemas.openxmlformats.org/drawingml/2006/table">
            <a:tbl>
              <a:tblPr firstRow="1" bandRow="1">
                <a:tableStyleId>{5C22544A-7EE6-4342-B048-85BDC9FD1C3A}</a:tableStyleId>
              </a:tblPr>
              <a:tblGrid>
                <a:gridCol w="3848100"/>
                <a:gridCol w="3848100"/>
              </a:tblGrid>
              <a:tr h="1143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smtClean="0">
                          <a:solidFill>
                            <a:schemeClr val="bg1"/>
                          </a:solidFill>
                          <a:latin typeface="Times New Roman" pitchFamily="18" charset="0"/>
                        </a:rPr>
                        <a:t>Cách mạng KH-KT mang lại những thành tựu to lớn </a:t>
                      </a:r>
                      <a:endParaRPr lang="en-US"/>
                    </a:p>
                  </a:txBody>
                  <a:tcPr>
                    <a:solidFill>
                      <a:schemeClr val="bg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smtClean="0">
                          <a:solidFill>
                            <a:schemeClr val="bg1"/>
                          </a:solidFill>
                          <a:latin typeface="Times New Roman" pitchFamily="18" charset="0"/>
                        </a:rPr>
                        <a:t>- Là nhân tố có ý nghĩa quyết định đối với sự tăng trưởng kinh tế, nâng cao mức sống và chất lượng sống của con người.</a:t>
                      </a:r>
                      <a:endParaRPr lang="en-US"/>
                    </a:p>
                  </a:txBody>
                  <a:tcPr>
                    <a:solidFill>
                      <a:schemeClr val="bg2">
                        <a:lumMod val="40000"/>
                        <a:lumOff val="60000"/>
                      </a:schemeClr>
                    </a:solidFill>
                  </a:tcPr>
                </a:tc>
              </a:tr>
            </a:tbl>
          </a:graphicData>
        </a:graphic>
      </p:graphicFrame>
      <p:sp>
        <p:nvSpPr>
          <p:cNvPr id="15" name="Oval 14">
            <a:hlinkClick r:id="rId2" action="ppaction://hlinksldjump"/>
          </p:cNvPr>
          <p:cNvSpPr/>
          <p:nvPr/>
        </p:nvSpPr>
        <p:spPr bwMode="auto">
          <a:xfrm>
            <a:off x="8458200" y="152400"/>
            <a:ext cx="609600" cy="457200"/>
          </a:xfrm>
          <a:prstGeom prst="ellipse">
            <a:avLst/>
          </a:prstGeom>
          <a:noFill/>
          <a:ln w="19050" cap="sq" cmpd="sng" algn="ctr">
            <a:solidFill>
              <a:schemeClr val="tx1"/>
            </a:solidFill>
            <a:prstDash val="solid"/>
            <a:round/>
            <a:headEnd type="none" w="med" len="med"/>
            <a:tailEnd type="none" w="med" len="med"/>
          </a:ln>
          <a:effectLst>
            <a:outerShdw dist="35921" dir="2700000" algn="ctr" rotWithShape="0">
              <a:schemeClr val="bg2"/>
            </a:outerShdw>
          </a:effectLst>
        </p:spPr>
        <p:txBody>
          <a:bodyPr/>
          <a:lstStyle/>
          <a:p>
            <a:pPr eaLnBrk="0" hangingPunct="0">
              <a:defRPr/>
            </a:pPr>
            <a:r>
              <a:rPr lang="en-US">
                <a:solidFill>
                  <a:schemeClr val="tx1">
                    <a:lumMod val="60000"/>
                    <a:lumOff val="40000"/>
                  </a:schemeClr>
                </a:solidFill>
                <a:cs typeface="+mn-cs"/>
              </a:rPr>
              <a:t>9</a:t>
            </a:r>
          </a:p>
        </p:txBody>
      </p:sp>
      <p:sp>
        <p:nvSpPr>
          <p:cNvPr id="16" name="Snip and Round Single Corner Rectangle 15">
            <a:hlinkClick r:id="rId3" action="ppaction://hlinksldjump"/>
          </p:cNvPr>
          <p:cNvSpPr/>
          <p:nvPr/>
        </p:nvSpPr>
        <p:spPr bwMode="auto">
          <a:xfrm>
            <a:off x="8610600" y="4343400"/>
            <a:ext cx="457200" cy="304800"/>
          </a:xfrm>
          <a:prstGeom prst="snipRoundRect">
            <a:avLst/>
          </a:prstGeom>
          <a:noFill/>
          <a:ln w="19050" cap="sq" cmpd="sng" algn="ctr">
            <a:noFill/>
            <a:prstDash val="solid"/>
            <a:round/>
            <a:headEnd type="none" w="med" len="med"/>
            <a:tailEnd type="none" w="med" len="med"/>
          </a:ln>
          <a:effectLst>
            <a:outerShdw dist="35921" dir="2700000" algn="ctr" rotWithShape="0">
              <a:schemeClr val="bg2"/>
            </a:outerShdw>
          </a:effectLst>
        </p:spPr>
        <p:txBody>
          <a:bodyPr/>
          <a:lstStyle/>
          <a:p>
            <a:pPr eaLnBrk="0" hangingPunct="0">
              <a:defRPr/>
            </a:pPr>
            <a:r>
              <a:rPr lang="en-US" sz="1050">
                <a:solidFill>
                  <a:schemeClr val="tx1">
                    <a:lumMod val="60000"/>
                    <a:lumOff val="40000"/>
                  </a:schemeClr>
                </a:solidFill>
                <a:cs typeface="+mn-cs"/>
              </a:rPr>
              <a:t>1o</a:t>
            </a:r>
            <a:endParaRPr lang="en-US">
              <a:solidFill>
                <a:schemeClr val="tx1">
                  <a:lumMod val="60000"/>
                  <a:lumOff val="40000"/>
                </a:schemeClr>
              </a:solidFill>
              <a:cs typeface="+mn-cs"/>
            </a:endParaRPr>
          </a:p>
        </p:txBody>
      </p:sp>
      <p:sp>
        <p:nvSpPr>
          <p:cNvPr id="17" name="Trapezoid 16">
            <a:hlinkClick r:id="rId4" action="ppaction://hlinksldjump"/>
          </p:cNvPr>
          <p:cNvSpPr/>
          <p:nvPr/>
        </p:nvSpPr>
        <p:spPr bwMode="auto">
          <a:xfrm>
            <a:off x="838200" y="5257800"/>
            <a:ext cx="609600" cy="381000"/>
          </a:xfrm>
          <a:prstGeom prst="trapezoid">
            <a:avLst/>
          </a:prstGeom>
          <a:noFill/>
          <a:ln w="19050" cap="sq" cmpd="sng" algn="ctr">
            <a:noFill/>
            <a:prstDash val="solid"/>
            <a:round/>
            <a:headEnd type="none" w="med" len="med"/>
            <a:tailEnd type="none" w="med" len="med"/>
          </a:ln>
          <a:effectLst>
            <a:outerShdw dist="35921" dir="2700000" algn="ctr" rotWithShape="0">
              <a:schemeClr val="bg2"/>
            </a:outerShdw>
          </a:effectLst>
        </p:spPr>
        <p:txBody>
          <a:bodyPr/>
          <a:lstStyle/>
          <a:p>
            <a:pPr eaLnBrk="0" hangingPunct="0">
              <a:defRPr/>
            </a:pPr>
            <a:r>
              <a:rPr lang="en-US" sz="1200">
                <a:solidFill>
                  <a:schemeClr val="tx1">
                    <a:lumMod val="60000"/>
                    <a:lumOff val="40000"/>
                  </a:schemeClr>
                </a:solidFill>
                <a:cs typeface="+mn-cs"/>
              </a:rPr>
              <a:t>11</a:t>
            </a:r>
          </a:p>
        </p:txBody>
      </p:sp>
      <p:sp>
        <p:nvSpPr>
          <p:cNvPr id="18" name="Down Arrow 17">
            <a:hlinkClick r:id="rId5" action="ppaction://hlinksldjump"/>
          </p:cNvPr>
          <p:cNvSpPr/>
          <p:nvPr/>
        </p:nvSpPr>
        <p:spPr bwMode="auto">
          <a:xfrm>
            <a:off x="4419600" y="6324600"/>
            <a:ext cx="914400" cy="457200"/>
          </a:xfrm>
          <a:prstGeom prst="downArrow">
            <a:avLst/>
          </a:prstGeom>
          <a:noFill/>
          <a:ln w="19050" cap="sq" cmpd="sng" algn="ctr">
            <a:solidFill>
              <a:schemeClr val="tx1"/>
            </a:solidFill>
            <a:prstDash val="solid"/>
            <a:round/>
            <a:headEnd type="none" w="med" len="med"/>
            <a:tailEnd type="none" w="med" len="med"/>
          </a:ln>
          <a:effectLst>
            <a:outerShdw dist="35921" dir="2700000" algn="ctr" rotWithShape="0">
              <a:schemeClr val="bg2"/>
            </a:outerShdw>
          </a:effectLst>
        </p:spPr>
        <p:txBody>
          <a:bodyPr/>
          <a:lstStyle/>
          <a:p>
            <a:pPr eaLnBrk="0" hangingPunct="0">
              <a:defRPr/>
            </a:pPr>
            <a:r>
              <a:rPr lang="en-US" sz="1400">
                <a:solidFill>
                  <a:schemeClr val="tx1">
                    <a:lumMod val="60000"/>
                    <a:lumOff val="40000"/>
                  </a:schemeClr>
                </a:solidFill>
                <a:cs typeface="+mn-cs"/>
              </a:rPr>
              <a:t>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4"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ox(i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8" dur="1000" fill="hold"/>
                                        <p:tgtEl>
                                          <p:spTgt spid="9"/>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 to="" calcmode="lin" valueType="num">
                                      <p:cBhvr>
                                        <p:cTn id="38" dur="1" fill="hold"/>
                                        <p:tgtEl>
                                          <p:spTgt spid="12"/>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0" descr="Ban do TG">
            <a:hlinkClick r:id="rId2" action="ppaction://hlinkfile"/>
          </p:cNvPr>
          <p:cNvPicPr>
            <a:picLocks noChangeAspect="1" noChangeArrowheads="1"/>
          </p:cNvPicPr>
          <p:nvPr/>
        </p:nvPicPr>
        <p:blipFill>
          <a:blip r:embed="rId3"/>
          <a:srcRect/>
          <a:stretch>
            <a:fillRect/>
          </a:stretch>
        </p:blipFill>
        <p:spPr bwMode="auto">
          <a:xfrm>
            <a:off x="250825" y="260350"/>
            <a:ext cx="8713788" cy="6337300"/>
          </a:xfrm>
          <a:prstGeom prst="rect">
            <a:avLst/>
          </a:prstGeom>
          <a:noFill/>
          <a:ln w="9525">
            <a:noFill/>
            <a:miter lim="800000"/>
            <a:headEnd/>
            <a:tailEnd/>
          </a:ln>
        </p:spPr>
      </p:pic>
      <p:pic>
        <p:nvPicPr>
          <p:cNvPr id="25602" name="Picture 15" descr="PGBRDR7"/>
          <p:cNvPicPr>
            <a:picLocks noChangeAspect="1" noChangeArrowheads="1"/>
          </p:cNvPicPr>
          <p:nvPr/>
        </p:nvPicPr>
        <p:blipFill>
          <a:blip r:embed="rId4">
            <a:lum bright="68000"/>
          </a:blip>
          <a:srcRect/>
          <a:stretch>
            <a:fillRect/>
          </a:stretch>
        </p:blipFill>
        <p:spPr bwMode="auto">
          <a:xfrm rot="5400000">
            <a:off x="1101725" y="-1184275"/>
            <a:ext cx="6864350" cy="9220200"/>
          </a:xfrm>
          <a:prstGeom prst="rect">
            <a:avLst/>
          </a:prstGeom>
          <a:noFill/>
          <a:ln w="9525">
            <a:noFill/>
            <a:miter lim="800000"/>
            <a:headEnd/>
            <a:tailEnd/>
          </a:ln>
        </p:spPr>
      </p:pic>
      <p:sp>
        <p:nvSpPr>
          <p:cNvPr id="5" name="Left Arrow 4">
            <a:hlinkClick r:id="rId5" action="ppaction://hlinksldjump"/>
          </p:cNvPr>
          <p:cNvSpPr/>
          <p:nvPr/>
        </p:nvSpPr>
        <p:spPr bwMode="auto">
          <a:xfrm>
            <a:off x="7391400" y="6019800"/>
            <a:ext cx="457200" cy="609600"/>
          </a:xfrm>
          <a:prstGeom prst="leftArrow">
            <a:avLst/>
          </a:prstGeom>
          <a:noFill/>
          <a:ln w="19050" cap="sq" cmpd="sng" algn="ctr">
            <a:solidFill>
              <a:schemeClr val="tx1"/>
            </a:solidFill>
            <a:prstDash val="solid"/>
            <a:round/>
            <a:headEnd type="none" w="med" len="med"/>
            <a:tailEnd type="none" w="med" len="med"/>
          </a:ln>
          <a:effectLst>
            <a:outerShdw dist="35921" dir="2700000" algn="ctr" rotWithShape="0">
              <a:schemeClr val="bg2"/>
            </a:outerShdw>
          </a:effectLst>
        </p:spPr>
        <p:txBody>
          <a:bodyPr/>
          <a:lstStyle/>
          <a:p>
            <a:pPr eaLnBrk="0" hangingPunct="0">
              <a:defRPr/>
            </a:pPr>
            <a:r>
              <a:rPr lang="en-US">
                <a:solidFill>
                  <a:schemeClr val="tx1">
                    <a:lumMod val="60000"/>
                    <a:lumOff val="40000"/>
                  </a:schemeClr>
                </a:solidFill>
                <a:cs typeface="+mn-cs"/>
              </a:rPr>
              <a:t>8</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Fireworks">
  <a:themeElements>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Fireworks">
      <a:majorFont>
        <a:latin typeface="Arial Black"/>
        <a:ea typeface=""/>
        <a:cs typeface=""/>
      </a:majorFont>
      <a:minorFont>
        <a:latin typeface="Arial Blac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sq" cmpd="sng" algn="ctr">
          <a:solidFill>
            <a:schemeClr val="tx1"/>
          </a:solidFill>
          <a:prstDash val="solid"/>
          <a:round/>
          <a:headEnd type="none" w="med" len="med"/>
          <a:tailEnd type="none" w="med" len="med"/>
        </a:ln>
        <a:effectLst>
          <a:outerShdw dist="35921" dir="2700000" algn="ctr" rotWithShape="0">
            <a:schemeClr val="bg2"/>
          </a:outerShdw>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Black" pitchFamily="34" charset="0"/>
          </a:defRPr>
        </a:defPPr>
      </a:lstStyle>
    </a:spDef>
    <a:lnDef>
      <a:spPr bwMode="auto">
        <a:xfrm>
          <a:off x="0" y="0"/>
          <a:ext cx="1" cy="1"/>
        </a:xfrm>
        <a:custGeom>
          <a:avLst/>
          <a:gdLst/>
          <a:ahLst/>
          <a:cxnLst/>
          <a:rect l="0" t="0" r="0" b="0"/>
          <a:pathLst/>
        </a:custGeom>
        <a:solidFill>
          <a:schemeClr val="accent1"/>
        </a:solidFill>
        <a:ln w="19050" cap="sq" cmpd="sng" algn="ctr">
          <a:solidFill>
            <a:schemeClr val="tx1"/>
          </a:solidFill>
          <a:prstDash val="solid"/>
          <a:round/>
          <a:headEnd type="none" w="med" len="med"/>
          <a:tailEnd type="none" w="med" len="med"/>
        </a:ln>
        <a:effectLst>
          <a:outerShdw dist="35921" dir="2700000" algn="ctr" rotWithShape="0">
            <a:schemeClr val="bg2"/>
          </a:outerShdw>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Black" pitchFamily="34" charset="0"/>
          </a:defRPr>
        </a:defPPr>
      </a:lstStyle>
    </a:lnDef>
  </a:objectDefaults>
  <a:extraClrSchemeLst>
    <a:extraClrScheme>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Fireworks</Template>
  <TotalTime>3156</TotalTime>
  <Words>1746</Words>
  <Application>Microsoft Office PowerPoint</Application>
  <PresentationFormat>On-screen Show (4:3)</PresentationFormat>
  <Paragraphs>157</Paragraphs>
  <Slides>29</Slides>
  <Notes>0</Notes>
  <HiddenSlides>0</HiddenSlides>
  <MMClips>0</MMClips>
  <ScaleCrop>false</ScaleCrop>
  <HeadingPairs>
    <vt:vector size="8" baseType="variant">
      <vt:variant>
        <vt:lpstr>Fonts Used</vt:lpstr>
      </vt:variant>
      <vt:variant>
        <vt:i4>10</vt:i4>
      </vt:variant>
      <vt:variant>
        <vt:lpstr>Design Template</vt:lpstr>
      </vt:variant>
      <vt:variant>
        <vt:i4>2</vt:i4>
      </vt:variant>
      <vt:variant>
        <vt:lpstr>Embedded OLE Servers</vt:lpstr>
      </vt:variant>
      <vt:variant>
        <vt:i4>1</vt:i4>
      </vt:variant>
      <vt:variant>
        <vt:lpstr>Slide Titles</vt:lpstr>
      </vt:variant>
      <vt:variant>
        <vt:i4>29</vt:i4>
      </vt:variant>
    </vt:vector>
  </HeadingPairs>
  <TitlesOfParts>
    <vt:vector size="42" baseType="lpstr">
      <vt:lpstr>Arial Black</vt:lpstr>
      <vt:lpstr>Arial</vt:lpstr>
      <vt:lpstr>Times New Roman</vt:lpstr>
      <vt:lpstr>Calibri</vt:lpstr>
      <vt:lpstr>.VnTimeH</vt:lpstr>
      <vt:lpstr>.VnTime</vt:lpstr>
      <vt:lpstr>VNI-Auchon</vt:lpstr>
      <vt:lpstr>Cooper Black</vt:lpstr>
      <vt:lpstr>VNI-Helve</vt:lpstr>
      <vt:lpstr>.VnArial</vt:lpstr>
      <vt:lpstr>Fireworks</vt:lpstr>
      <vt:lpstr>Fireworks</vt:lpstr>
      <vt:lpstr>Clip</vt:lpstr>
      <vt:lpstr>Slide 1</vt:lpstr>
      <vt:lpstr>Slide 2</vt:lpstr>
      <vt:lpstr>Slide 3</vt:lpstr>
      <vt:lpstr>Slide 4</vt:lpstr>
      <vt:lpstr>Slide 5</vt:lpstr>
      <vt:lpstr>Bài 13: TỔNG KẾT LỊCH SỬ THẾ GiỚI TỪ SAU NĂM 1945 ĐẾN NAY </vt:lpstr>
      <vt:lpstr>Slide 7</vt:lpstr>
      <vt:lpstr>Bài 13: TỔNG KẾT LỊCH SỬ THẾ GiỚI TỪ SAU NĂM 1945 ĐẾN NAY </vt:lpstr>
      <vt:lpstr>Slide 9</vt:lpstr>
      <vt:lpstr>Slide 10</vt:lpstr>
      <vt:lpstr>Slide 11</vt:lpstr>
      <vt:lpstr>Slide 12</vt:lpstr>
      <vt:lpstr>Slide 13</vt:lpstr>
      <vt:lpstr>Slide 14</vt:lpstr>
      <vt:lpstr>Slide 15</vt:lpstr>
      <vt:lpstr> II. XU THẾ PHÁT TRIỂN CỦA THÊ GIỚI NGÀY NAY </vt:lpstr>
      <vt:lpstr>Slide 17</vt:lpstr>
      <vt:lpstr>Slide 18</vt:lpstr>
      <vt:lpstr>Slide 19</vt:lpstr>
      <vt:lpstr>Slide 20</vt:lpstr>
      <vt:lpstr> * Vì sao những sự kiện đó là những sự kiện nổi bật. Những sự kiện đó có điểm nào chung? </vt:lpstr>
      <vt:lpstr>Slide 22</vt:lpstr>
      <vt:lpstr>Slide 23</vt:lpstr>
      <vt:lpstr>Slide 24</vt:lpstr>
      <vt:lpstr>Slide 25</vt:lpstr>
      <vt:lpstr>Slide 26</vt:lpstr>
      <vt:lpstr>Slide 27</vt:lpstr>
      <vt:lpstr>Slide 28</vt:lpstr>
      <vt:lpstr>Slide 29</vt:lpstr>
    </vt:vector>
  </TitlesOfParts>
  <Company>BACHVIET .,JSC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hoa</dc:creator>
  <cp:lastModifiedBy>NP-COMPUTER</cp:lastModifiedBy>
  <cp:revision>311</cp:revision>
  <dcterms:created xsi:type="dcterms:W3CDTF">2008-01-21T13:48:46Z</dcterms:created>
  <dcterms:modified xsi:type="dcterms:W3CDTF">2015-12-07T13:25:13Z</dcterms:modified>
</cp:coreProperties>
</file>